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media/image14.jpg" ContentType="image/png"/>
  <Override PartName="/ppt/media/image15.jpg" ContentType="image/png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media/image31.jpg" ContentType="image/png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5" r:id="rId9"/>
    <p:sldId id="266" r:id="rId10"/>
    <p:sldId id="263" r:id="rId11"/>
    <p:sldId id="264" r:id="rId12"/>
    <p:sldId id="306" r:id="rId13"/>
    <p:sldId id="308" r:id="rId14"/>
    <p:sldId id="307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00" r:id="rId23"/>
    <p:sldId id="301" r:id="rId24"/>
    <p:sldId id="302" r:id="rId25"/>
    <p:sldId id="303" r:id="rId26"/>
    <p:sldId id="304" r:id="rId27"/>
    <p:sldId id="305" r:id="rId28"/>
    <p:sldId id="285" r:id="rId29"/>
    <p:sldId id="286" r:id="rId30"/>
    <p:sldId id="287" r:id="rId31"/>
    <p:sldId id="295" r:id="rId32"/>
    <p:sldId id="296" r:id="rId33"/>
    <p:sldId id="297" r:id="rId34"/>
    <p:sldId id="298" r:id="rId35"/>
    <p:sldId id="292" r:id="rId36"/>
    <p:sldId id="29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ashish" id="{38557569-65EE-4CD2-A80F-0FF1E354EA6B}">
          <p14:sldIdLst>
            <p14:sldId id="256"/>
            <p14:sldId id="257"/>
            <p14:sldId id="258"/>
            <p14:sldId id="259"/>
            <p14:sldId id="262"/>
            <p14:sldId id="260"/>
            <p14:sldId id="261"/>
            <p14:sldId id="265"/>
            <p14:sldId id="266"/>
            <p14:sldId id="263"/>
            <p14:sldId id="264"/>
          </p14:sldIdLst>
        </p14:section>
        <p14:section name="Asim" id="{7A21570C-8DEE-4C3C-B7A6-7DBEC18FD3EA}">
          <p14:sldIdLst>
            <p14:sldId id="306"/>
            <p14:sldId id="308"/>
            <p14:sldId id="307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Sudip" id="{6CFB1B65-96C3-49BB-AB6D-80166A1D51DB}">
          <p14:sldIdLst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Niroj" id="{A75B5455-CBB2-4FE2-8B9B-7709705FA44C}">
          <p14:sldIdLst>
            <p14:sldId id="285"/>
            <p14:sldId id="286"/>
            <p14:sldId id="287"/>
            <p14:sldId id="295"/>
            <p14:sldId id="296"/>
            <p14:sldId id="297"/>
            <p14:sldId id="298"/>
            <p14:sldId id="292"/>
            <p14:sldId id="29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EF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4662" autoAdjust="0"/>
  </p:normalViewPr>
  <p:slideViewPr>
    <p:cSldViewPr snapToGrid="0">
      <p:cViewPr varScale="1">
        <p:scale>
          <a:sx n="70" d="100"/>
          <a:sy n="70" d="100"/>
        </p:scale>
        <p:origin x="-678" y="-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573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4D3A20-F65F-4192-9123-EAC5330E5D1D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21CBF3-ED67-4DE4-92E8-D28F4E02C66C}">
      <dgm:prSet phldrT="[Text]"/>
      <dgm:spPr/>
      <dgm:t>
        <a:bodyPr/>
        <a:lstStyle/>
        <a:p>
          <a:r>
            <a:rPr lang="en-US" dirty="0"/>
            <a:t>Software development model</a:t>
          </a:r>
        </a:p>
      </dgm:t>
    </dgm:pt>
    <dgm:pt modelId="{62D71432-5937-427D-9E65-CD7804702917}" type="parTrans" cxnId="{42468133-6626-413F-8036-DCB1ECD7F00D}">
      <dgm:prSet/>
      <dgm:spPr/>
      <dgm:t>
        <a:bodyPr/>
        <a:lstStyle/>
        <a:p>
          <a:endParaRPr lang="en-US"/>
        </a:p>
      </dgm:t>
    </dgm:pt>
    <dgm:pt modelId="{56D95F66-2F36-41C3-A4C8-AAA41A7C5935}" type="sibTrans" cxnId="{42468133-6626-413F-8036-DCB1ECD7F00D}">
      <dgm:prSet/>
      <dgm:spPr/>
      <dgm:t>
        <a:bodyPr/>
        <a:lstStyle/>
        <a:p>
          <a:endParaRPr lang="en-US"/>
        </a:p>
      </dgm:t>
    </dgm:pt>
    <dgm:pt modelId="{3A1CE0DB-424D-4E8C-9CC4-E9A7F0192187}">
      <dgm:prSet phldrT="[Text]"/>
      <dgm:spPr/>
      <dgm:t>
        <a:bodyPr/>
        <a:lstStyle/>
        <a:p>
          <a:r>
            <a:rPr lang="en-US" dirty="0"/>
            <a:t>Waterfall model</a:t>
          </a:r>
        </a:p>
      </dgm:t>
    </dgm:pt>
    <dgm:pt modelId="{584E096D-ECCA-45D3-8418-8AF5829CA25D}" type="parTrans" cxnId="{CB5E1146-E11D-4CD5-866D-1BEA23F58352}">
      <dgm:prSet/>
      <dgm:spPr/>
      <dgm:t>
        <a:bodyPr/>
        <a:lstStyle/>
        <a:p>
          <a:endParaRPr lang="en-US"/>
        </a:p>
      </dgm:t>
    </dgm:pt>
    <dgm:pt modelId="{52532CF6-0526-4785-A2A6-1AD1072ADB9D}" type="sibTrans" cxnId="{CB5E1146-E11D-4CD5-866D-1BEA23F58352}">
      <dgm:prSet/>
      <dgm:spPr/>
      <dgm:t>
        <a:bodyPr/>
        <a:lstStyle/>
        <a:p>
          <a:endParaRPr lang="en-US"/>
        </a:p>
      </dgm:t>
    </dgm:pt>
    <dgm:pt modelId="{446E3B0E-A84C-4C0D-90C5-2CDA8EE8A1E3}">
      <dgm:prSet phldrT="[Text]"/>
      <dgm:spPr/>
      <dgm:t>
        <a:bodyPr/>
        <a:lstStyle/>
        <a:p>
          <a:r>
            <a:rPr lang="en-US" dirty="0"/>
            <a:t>Iterative model</a:t>
          </a:r>
        </a:p>
      </dgm:t>
    </dgm:pt>
    <dgm:pt modelId="{86A5A7C0-6915-4FCE-82B7-85A9613781AF}" type="parTrans" cxnId="{F2CD6D79-35C3-46D2-8458-7C54E7AD556B}">
      <dgm:prSet/>
      <dgm:spPr/>
      <dgm:t>
        <a:bodyPr/>
        <a:lstStyle/>
        <a:p>
          <a:endParaRPr lang="en-US"/>
        </a:p>
      </dgm:t>
    </dgm:pt>
    <dgm:pt modelId="{1E6BF274-94E7-49EA-823A-D7901911558F}" type="sibTrans" cxnId="{F2CD6D79-35C3-46D2-8458-7C54E7AD556B}">
      <dgm:prSet/>
      <dgm:spPr/>
      <dgm:t>
        <a:bodyPr/>
        <a:lstStyle/>
        <a:p>
          <a:endParaRPr lang="en-US"/>
        </a:p>
      </dgm:t>
    </dgm:pt>
    <dgm:pt modelId="{BD0E6AD9-71FA-4C38-8A7F-3AE8864E181B}">
      <dgm:prSet phldrT="[Text]"/>
      <dgm:spPr/>
      <dgm:t>
        <a:bodyPr/>
        <a:lstStyle/>
        <a:p>
          <a:r>
            <a:rPr lang="en-US" dirty="0"/>
            <a:t>Agile model</a:t>
          </a:r>
        </a:p>
      </dgm:t>
    </dgm:pt>
    <dgm:pt modelId="{21A2A793-8C28-4FBF-B131-56655A905B20}" type="parTrans" cxnId="{553FE6F1-27F8-4BAB-A7E2-EC6F04AD7955}">
      <dgm:prSet/>
      <dgm:spPr/>
      <dgm:t>
        <a:bodyPr/>
        <a:lstStyle/>
        <a:p>
          <a:endParaRPr lang="en-US"/>
        </a:p>
      </dgm:t>
    </dgm:pt>
    <dgm:pt modelId="{E4A3282E-BB57-4C66-ACAD-724F46D03C99}" type="sibTrans" cxnId="{553FE6F1-27F8-4BAB-A7E2-EC6F04AD7955}">
      <dgm:prSet/>
      <dgm:spPr/>
      <dgm:t>
        <a:bodyPr/>
        <a:lstStyle/>
        <a:p>
          <a:endParaRPr lang="en-US"/>
        </a:p>
      </dgm:t>
    </dgm:pt>
    <dgm:pt modelId="{BF8C4942-3560-466A-B7F7-036045090DB4}">
      <dgm:prSet phldrT="[Text]"/>
      <dgm:spPr/>
      <dgm:t>
        <a:bodyPr/>
        <a:lstStyle/>
        <a:p>
          <a:pPr algn="ctr"/>
          <a:r>
            <a:rPr lang="en-US" dirty="0"/>
            <a:t>RAD model</a:t>
          </a:r>
        </a:p>
      </dgm:t>
    </dgm:pt>
    <dgm:pt modelId="{1BB7DC7D-6905-49E9-9FD0-654AD573C40E}" type="parTrans" cxnId="{8FCE9B16-5AA7-4F09-B332-9E3766D358F6}">
      <dgm:prSet/>
      <dgm:spPr/>
      <dgm:t>
        <a:bodyPr/>
        <a:lstStyle/>
        <a:p>
          <a:endParaRPr lang="en-US"/>
        </a:p>
      </dgm:t>
    </dgm:pt>
    <dgm:pt modelId="{2E8BD8F1-AC8D-430A-A16A-29538E9A8D89}" type="sibTrans" cxnId="{8FCE9B16-5AA7-4F09-B332-9E3766D358F6}">
      <dgm:prSet/>
      <dgm:spPr/>
      <dgm:t>
        <a:bodyPr/>
        <a:lstStyle/>
        <a:p>
          <a:endParaRPr lang="en-US"/>
        </a:p>
      </dgm:t>
    </dgm:pt>
    <dgm:pt modelId="{EAA2BEE3-0DBD-465D-BB64-31830BFC8ABC}">
      <dgm:prSet phldrT="[Text]"/>
      <dgm:spPr/>
      <dgm:t>
        <a:bodyPr/>
        <a:lstStyle/>
        <a:p>
          <a:pPr algn="ctr"/>
          <a:r>
            <a:rPr lang="en-US" dirty="0"/>
            <a:t>Incremental model</a:t>
          </a:r>
        </a:p>
      </dgm:t>
    </dgm:pt>
    <dgm:pt modelId="{4622D5E9-A79E-4AC5-AC80-5F230C759282}" type="parTrans" cxnId="{327FA47C-F072-4DC1-B582-E34C662F0AC8}">
      <dgm:prSet/>
      <dgm:spPr/>
      <dgm:t>
        <a:bodyPr/>
        <a:lstStyle/>
        <a:p>
          <a:endParaRPr lang="en-US"/>
        </a:p>
      </dgm:t>
    </dgm:pt>
    <dgm:pt modelId="{C8CE8BA7-678D-4C94-8F91-3A77355BB83A}" type="sibTrans" cxnId="{327FA47C-F072-4DC1-B582-E34C662F0AC8}">
      <dgm:prSet/>
      <dgm:spPr/>
      <dgm:t>
        <a:bodyPr/>
        <a:lstStyle/>
        <a:p>
          <a:endParaRPr lang="en-US"/>
        </a:p>
      </dgm:t>
    </dgm:pt>
    <dgm:pt modelId="{7C910102-AEE4-484B-ACEB-B163D80A8AC3}">
      <dgm:prSet phldrT="[Text]"/>
      <dgm:spPr/>
      <dgm:t>
        <a:bodyPr/>
        <a:lstStyle/>
        <a:p>
          <a:pPr algn="ctr"/>
          <a:r>
            <a:rPr lang="en-US" dirty="0"/>
            <a:t>V model</a:t>
          </a:r>
        </a:p>
      </dgm:t>
    </dgm:pt>
    <dgm:pt modelId="{2C662DC6-0642-4B64-BA19-E82C9A57D4C8}" type="parTrans" cxnId="{93AA4161-2792-4A73-924C-3A9358908DED}">
      <dgm:prSet/>
      <dgm:spPr/>
      <dgm:t>
        <a:bodyPr/>
        <a:lstStyle/>
        <a:p>
          <a:endParaRPr lang="en-US"/>
        </a:p>
      </dgm:t>
    </dgm:pt>
    <dgm:pt modelId="{821F0E55-CEF6-48A1-AC37-6D1FD50F8A7C}" type="sibTrans" cxnId="{93AA4161-2792-4A73-924C-3A9358908DED}">
      <dgm:prSet/>
      <dgm:spPr/>
      <dgm:t>
        <a:bodyPr/>
        <a:lstStyle/>
        <a:p>
          <a:endParaRPr lang="en-US"/>
        </a:p>
      </dgm:t>
    </dgm:pt>
    <dgm:pt modelId="{801A760C-B3A6-4942-B41F-1B74F7CFB869}">
      <dgm:prSet phldrT="[Text]"/>
      <dgm:spPr/>
      <dgm:t>
        <a:bodyPr/>
        <a:lstStyle/>
        <a:p>
          <a:pPr algn="ctr"/>
          <a:r>
            <a:rPr lang="en-US" dirty="0"/>
            <a:t>Spiral model</a:t>
          </a:r>
        </a:p>
      </dgm:t>
    </dgm:pt>
    <dgm:pt modelId="{FF8C1F41-9000-4666-8B3C-F006C6352F33}" type="parTrans" cxnId="{E5A2C89A-9107-4792-8CCC-4898D6EC5DBA}">
      <dgm:prSet/>
      <dgm:spPr/>
      <dgm:t>
        <a:bodyPr/>
        <a:lstStyle/>
        <a:p>
          <a:endParaRPr lang="en-US"/>
        </a:p>
      </dgm:t>
    </dgm:pt>
    <dgm:pt modelId="{088CB9C7-E6AD-4656-9612-A21801614288}" type="sibTrans" cxnId="{E5A2C89A-9107-4792-8CCC-4898D6EC5DBA}">
      <dgm:prSet/>
      <dgm:spPr/>
      <dgm:t>
        <a:bodyPr/>
        <a:lstStyle/>
        <a:p>
          <a:endParaRPr lang="en-US"/>
        </a:p>
      </dgm:t>
    </dgm:pt>
    <dgm:pt modelId="{AF29EEAD-64B5-4C37-8C6D-6E10B5F4AE2B}" type="pres">
      <dgm:prSet presAssocID="{8A4D3A20-F65F-4192-9123-EAC5330E5D1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46D806-D633-4925-88FF-13EA3736C642}" type="pres">
      <dgm:prSet presAssocID="{3E21CBF3-ED67-4DE4-92E8-D28F4E02C66C}" presName="centerShape" presStyleLbl="node0" presStyleIdx="0" presStyleCnt="1"/>
      <dgm:spPr/>
      <dgm:t>
        <a:bodyPr/>
        <a:lstStyle/>
        <a:p>
          <a:endParaRPr lang="en-US"/>
        </a:p>
      </dgm:t>
    </dgm:pt>
    <dgm:pt modelId="{0B9D4084-EA21-4F7B-A20F-0E1723A71ADE}" type="pres">
      <dgm:prSet presAssocID="{3A1CE0DB-424D-4E8C-9CC4-E9A7F019218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76657-0C10-4626-945F-7A6C8CB3D378}" type="pres">
      <dgm:prSet presAssocID="{3A1CE0DB-424D-4E8C-9CC4-E9A7F0192187}" presName="dummy" presStyleCnt="0"/>
      <dgm:spPr/>
    </dgm:pt>
    <dgm:pt modelId="{98C0CE5D-6568-4C58-8044-A6118E4DFAF6}" type="pres">
      <dgm:prSet presAssocID="{52532CF6-0526-4785-A2A6-1AD1072ADB9D}" presName="sibTrans" presStyleLbl="sibTrans2D1" presStyleIdx="0" presStyleCnt="7"/>
      <dgm:spPr/>
      <dgm:t>
        <a:bodyPr/>
        <a:lstStyle/>
        <a:p>
          <a:endParaRPr lang="en-US"/>
        </a:p>
      </dgm:t>
    </dgm:pt>
    <dgm:pt modelId="{024B37C8-2E78-4627-9714-90BFEACD2D8D}" type="pres">
      <dgm:prSet presAssocID="{446E3B0E-A84C-4C0D-90C5-2CDA8EE8A1E3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7F2A5-5C24-4585-9A86-9D9C4FF71750}" type="pres">
      <dgm:prSet presAssocID="{446E3B0E-A84C-4C0D-90C5-2CDA8EE8A1E3}" presName="dummy" presStyleCnt="0"/>
      <dgm:spPr/>
    </dgm:pt>
    <dgm:pt modelId="{3403E89E-646F-4749-98B8-1636056908AA}" type="pres">
      <dgm:prSet presAssocID="{1E6BF274-94E7-49EA-823A-D7901911558F}" presName="sibTrans" presStyleLbl="sibTrans2D1" presStyleIdx="1" presStyleCnt="7"/>
      <dgm:spPr/>
      <dgm:t>
        <a:bodyPr/>
        <a:lstStyle/>
        <a:p>
          <a:endParaRPr lang="en-US"/>
        </a:p>
      </dgm:t>
    </dgm:pt>
    <dgm:pt modelId="{D02A1073-280A-4030-B61B-6AB009F7EB42}" type="pres">
      <dgm:prSet presAssocID="{BD0E6AD9-71FA-4C38-8A7F-3AE8864E181B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AE671-5521-4538-904C-D35BB1613898}" type="pres">
      <dgm:prSet presAssocID="{BD0E6AD9-71FA-4C38-8A7F-3AE8864E181B}" presName="dummy" presStyleCnt="0"/>
      <dgm:spPr/>
    </dgm:pt>
    <dgm:pt modelId="{ADF11B85-49CD-4C45-834D-28EF8F01FAF4}" type="pres">
      <dgm:prSet presAssocID="{E4A3282E-BB57-4C66-ACAD-724F46D03C99}" presName="sibTrans" presStyleLbl="sibTrans2D1" presStyleIdx="2" presStyleCnt="7"/>
      <dgm:spPr/>
      <dgm:t>
        <a:bodyPr/>
        <a:lstStyle/>
        <a:p>
          <a:endParaRPr lang="en-US"/>
        </a:p>
      </dgm:t>
    </dgm:pt>
    <dgm:pt modelId="{B0856285-8B4C-4921-A3FF-D6436B7247C2}" type="pres">
      <dgm:prSet presAssocID="{BF8C4942-3560-466A-B7F7-036045090DB4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E81E-CC26-47A2-9338-31B34FE15AC9}" type="pres">
      <dgm:prSet presAssocID="{BF8C4942-3560-466A-B7F7-036045090DB4}" presName="dummy" presStyleCnt="0"/>
      <dgm:spPr/>
    </dgm:pt>
    <dgm:pt modelId="{D4C25836-BB1E-40C6-9055-79DFE51E84A4}" type="pres">
      <dgm:prSet presAssocID="{2E8BD8F1-AC8D-430A-A16A-29538E9A8D89}" presName="sibTrans" presStyleLbl="sibTrans2D1" presStyleIdx="3" presStyleCnt="7"/>
      <dgm:spPr/>
      <dgm:t>
        <a:bodyPr/>
        <a:lstStyle/>
        <a:p>
          <a:endParaRPr lang="en-US"/>
        </a:p>
      </dgm:t>
    </dgm:pt>
    <dgm:pt modelId="{120EC894-2FDD-4E69-8DA1-1E4987D6750C}" type="pres">
      <dgm:prSet presAssocID="{EAA2BEE3-0DBD-465D-BB64-31830BFC8AB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F65755-7427-4647-92AB-FF700CB7E917}" type="pres">
      <dgm:prSet presAssocID="{EAA2BEE3-0DBD-465D-BB64-31830BFC8ABC}" presName="dummy" presStyleCnt="0"/>
      <dgm:spPr/>
    </dgm:pt>
    <dgm:pt modelId="{62725212-3288-4862-A14D-4E6BB5BCB641}" type="pres">
      <dgm:prSet presAssocID="{C8CE8BA7-678D-4C94-8F91-3A77355BB83A}" presName="sibTrans" presStyleLbl="sibTrans2D1" presStyleIdx="4" presStyleCnt="7"/>
      <dgm:spPr/>
      <dgm:t>
        <a:bodyPr/>
        <a:lstStyle/>
        <a:p>
          <a:endParaRPr lang="en-US"/>
        </a:p>
      </dgm:t>
    </dgm:pt>
    <dgm:pt modelId="{5EBC7458-FEF4-4BAA-BB89-62B9D0604C8A}" type="pres">
      <dgm:prSet presAssocID="{7C910102-AEE4-484B-ACEB-B163D80A8AC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A8803-C189-4C0B-A46B-F84FE7925713}" type="pres">
      <dgm:prSet presAssocID="{7C910102-AEE4-484B-ACEB-B163D80A8AC3}" presName="dummy" presStyleCnt="0"/>
      <dgm:spPr/>
    </dgm:pt>
    <dgm:pt modelId="{43787B64-6ECE-4862-83FC-999710B65D94}" type="pres">
      <dgm:prSet presAssocID="{821F0E55-CEF6-48A1-AC37-6D1FD50F8A7C}" presName="sibTrans" presStyleLbl="sibTrans2D1" presStyleIdx="5" presStyleCnt="7"/>
      <dgm:spPr/>
      <dgm:t>
        <a:bodyPr/>
        <a:lstStyle/>
        <a:p>
          <a:endParaRPr lang="en-US"/>
        </a:p>
      </dgm:t>
    </dgm:pt>
    <dgm:pt modelId="{C0E538A1-8247-4D29-A464-326B7E9E49F2}" type="pres">
      <dgm:prSet presAssocID="{801A760C-B3A6-4942-B41F-1B74F7CFB869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4A1D7A-1F4E-4F24-8F55-DAB82E2F31D9}" type="pres">
      <dgm:prSet presAssocID="{801A760C-B3A6-4942-B41F-1B74F7CFB869}" presName="dummy" presStyleCnt="0"/>
      <dgm:spPr/>
    </dgm:pt>
    <dgm:pt modelId="{974D1544-313C-4B85-96E4-F98694E51952}" type="pres">
      <dgm:prSet presAssocID="{088CB9C7-E6AD-4656-9612-A21801614288}" presName="sibTrans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CC218D1B-DE1E-4C94-83BC-7E2AA8A513E5}" type="presOf" srcId="{821F0E55-CEF6-48A1-AC37-6D1FD50F8A7C}" destId="{43787B64-6ECE-4862-83FC-999710B65D94}" srcOrd="0" destOrd="0" presId="urn:microsoft.com/office/officeart/2005/8/layout/radial6"/>
    <dgm:cxn modelId="{81F40D88-E1FA-41F6-BC21-DA8471BBF5BC}" type="presOf" srcId="{3A1CE0DB-424D-4E8C-9CC4-E9A7F0192187}" destId="{0B9D4084-EA21-4F7B-A20F-0E1723A71ADE}" srcOrd="0" destOrd="0" presId="urn:microsoft.com/office/officeart/2005/8/layout/radial6"/>
    <dgm:cxn modelId="{FB39E0B0-FD2B-47CC-8CE3-29C073135CA4}" type="presOf" srcId="{446E3B0E-A84C-4C0D-90C5-2CDA8EE8A1E3}" destId="{024B37C8-2E78-4627-9714-90BFEACD2D8D}" srcOrd="0" destOrd="0" presId="urn:microsoft.com/office/officeart/2005/8/layout/radial6"/>
    <dgm:cxn modelId="{4F5D3727-F173-42E5-BE78-47119F4A09E9}" type="presOf" srcId="{E4A3282E-BB57-4C66-ACAD-724F46D03C99}" destId="{ADF11B85-49CD-4C45-834D-28EF8F01FAF4}" srcOrd="0" destOrd="0" presId="urn:microsoft.com/office/officeart/2005/8/layout/radial6"/>
    <dgm:cxn modelId="{EFFA6EF2-B05B-4E0A-B221-5F635EFD3D52}" type="presOf" srcId="{088CB9C7-E6AD-4656-9612-A21801614288}" destId="{974D1544-313C-4B85-96E4-F98694E51952}" srcOrd="0" destOrd="0" presId="urn:microsoft.com/office/officeart/2005/8/layout/radial6"/>
    <dgm:cxn modelId="{DAA053A5-BCE7-48B6-8287-21AE5DC5B4BA}" type="presOf" srcId="{7C910102-AEE4-484B-ACEB-B163D80A8AC3}" destId="{5EBC7458-FEF4-4BAA-BB89-62B9D0604C8A}" srcOrd="0" destOrd="0" presId="urn:microsoft.com/office/officeart/2005/8/layout/radial6"/>
    <dgm:cxn modelId="{E9743714-F755-4952-B8AE-87189FB9134E}" type="presOf" srcId="{EAA2BEE3-0DBD-465D-BB64-31830BFC8ABC}" destId="{120EC894-2FDD-4E69-8DA1-1E4987D6750C}" srcOrd="0" destOrd="0" presId="urn:microsoft.com/office/officeart/2005/8/layout/radial6"/>
    <dgm:cxn modelId="{4DD5694D-2AF2-4CFA-9337-E79D88305FFC}" type="presOf" srcId="{3E21CBF3-ED67-4DE4-92E8-D28F4E02C66C}" destId="{8046D806-D633-4925-88FF-13EA3736C642}" srcOrd="0" destOrd="0" presId="urn:microsoft.com/office/officeart/2005/8/layout/radial6"/>
    <dgm:cxn modelId="{42468133-6626-413F-8036-DCB1ECD7F00D}" srcId="{8A4D3A20-F65F-4192-9123-EAC5330E5D1D}" destId="{3E21CBF3-ED67-4DE4-92E8-D28F4E02C66C}" srcOrd="0" destOrd="0" parTransId="{62D71432-5937-427D-9E65-CD7804702917}" sibTransId="{56D95F66-2F36-41C3-A4C8-AAA41A7C5935}"/>
    <dgm:cxn modelId="{CE250DD7-ACD0-419C-BC0A-C35258FD7568}" type="presOf" srcId="{C8CE8BA7-678D-4C94-8F91-3A77355BB83A}" destId="{62725212-3288-4862-A14D-4E6BB5BCB641}" srcOrd="0" destOrd="0" presId="urn:microsoft.com/office/officeart/2005/8/layout/radial6"/>
    <dgm:cxn modelId="{50BB35C0-5301-4620-96E0-8F8C590935C8}" type="presOf" srcId="{1E6BF274-94E7-49EA-823A-D7901911558F}" destId="{3403E89E-646F-4749-98B8-1636056908AA}" srcOrd="0" destOrd="0" presId="urn:microsoft.com/office/officeart/2005/8/layout/radial6"/>
    <dgm:cxn modelId="{92566467-7247-47BB-92DD-F94AED937561}" type="presOf" srcId="{BF8C4942-3560-466A-B7F7-036045090DB4}" destId="{B0856285-8B4C-4921-A3FF-D6436B7247C2}" srcOrd="0" destOrd="0" presId="urn:microsoft.com/office/officeart/2005/8/layout/radial6"/>
    <dgm:cxn modelId="{66EDC8FB-B067-479B-8726-281A44F690D2}" type="presOf" srcId="{52532CF6-0526-4785-A2A6-1AD1072ADB9D}" destId="{98C0CE5D-6568-4C58-8044-A6118E4DFAF6}" srcOrd="0" destOrd="0" presId="urn:microsoft.com/office/officeart/2005/8/layout/radial6"/>
    <dgm:cxn modelId="{D76F3C5A-023F-4A45-ACBC-D57F39A6B014}" type="presOf" srcId="{2E8BD8F1-AC8D-430A-A16A-29538E9A8D89}" destId="{D4C25836-BB1E-40C6-9055-79DFE51E84A4}" srcOrd="0" destOrd="0" presId="urn:microsoft.com/office/officeart/2005/8/layout/radial6"/>
    <dgm:cxn modelId="{93AA4161-2792-4A73-924C-3A9358908DED}" srcId="{3E21CBF3-ED67-4DE4-92E8-D28F4E02C66C}" destId="{7C910102-AEE4-484B-ACEB-B163D80A8AC3}" srcOrd="5" destOrd="0" parTransId="{2C662DC6-0642-4B64-BA19-E82C9A57D4C8}" sibTransId="{821F0E55-CEF6-48A1-AC37-6D1FD50F8A7C}"/>
    <dgm:cxn modelId="{9567DEDF-D775-4550-8F1F-6817B3956601}" type="presOf" srcId="{8A4D3A20-F65F-4192-9123-EAC5330E5D1D}" destId="{AF29EEAD-64B5-4C37-8C6D-6E10B5F4AE2B}" srcOrd="0" destOrd="0" presId="urn:microsoft.com/office/officeart/2005/8/layout/radial6"/>
    <dgm:cxn modelId="{FFE282E0-13BB-4F72-8399-760865E79B14}" type="presOf" srcId="{BD0E6AD9-71FA-4C38-8A7F-3AE8864E181B}" destId="{D02A1073-280A-4030-B61B-6AB009F7EB42}" srcOrd="0" destOrd="0" presId="urn:microsoft.com/office/officeart/2005/8/layout/radial6"/>
    <dgm:cxn modelId="{E5A2C89A-9107-4792-8CCC-4898D6EC5DBA}" srcId="{3E21CBF3-ED67-4DE4-92E8-D28F4E02C66C}" destId="{801A760C-B3A6-4942-B41F-1B74F7CFB869}" srcOrd="6" destOrd="0" parTransId="{FF8C1F41-9000-4666-8B3C-F006C6352F33}" sibTransId="{088CB9C7-E6AD-4656-9612-A21801614288}"/>
    <dgm:cxn modelId="{327FA47C-F072-4DC1-B582-E34C662F0AC8}" srcId="{3E21CBF3-ED67-4DE4-92E8-D28F4E02C66C}" destId="{EAA2BEE3-0DBD-465D-BB64-31830BFC8ABC}" srcOrd="4" destOrd="0" parTransId="{4622D5E9-A79E-4AC5-AC80-5F230C759282}" sibTransId="{C8CE8BA7-678D-4C94-8F91-3A77355BB83A}"/>
    <dgm:cxn modelId="{F2CD6D79-35C3-46D2-8458-7C54E7AD556B}" srcId="{3E21CBF3-ED67-4DE4-92E8-D28F4E02C66C}" destId="{446E3B0E-A84C-4C0D-90C5-2CDA8EE8A1E3}" srcOrd="1" destOrd="0" parTransId="{86A5A7C0-6915-4FCE-82B7-85A9613781AF}" sibTransId="{1E6BF274-94E7-49EA-823A-D7901911558F}"/>
    <dgm:cxn modelId="{CB5E1146-E11D-4CD5-866D-1BEA23F58352}" srcId="{3E21CBF3-ED67-4DE4-92E8-D28F4E02C66C}" destId="{3A1CE0DB-424D-4E8C-9CC4-E9A7F0192187}" srcOrd="0" destOrd="0" parTransId="{584E096D-ECCA-45D3-8418-8AF5829CA25D}" sibTransId="{52532CF6-0526-4785-A2A6-1AD1072ADB9D}"/>
    <dgm:cxn modelId="{8FCE9B16-5AA7-4F09-B332-9E3766D358F6}" srcId="{3E21CBF3-ED67-4DE4-92E8-D28F4E02C66C}" destId="{BF8C4942-3560-466A-B7F7-036045090DB4}" srcOrd="3" destOrd="0" parTransId="{1BB7DC7D-6905-49E9-9FD0-654AD573C40E}" sibTransId="{2E8BD8F1-AC8D-430A-A16A-29538E9A8D89}"/>
    <dgm:cxn modelId="{018C504D-7874-4067-8879-D7782E9BE75B}" type="presOf" srcId="{801A760C-B3A6-4942-B41F-1B74F7CFB869}" destId="{C0E538A1-8247-4D29-A464-326B7E9E49F2}" srcOrd="0" destOrd="0" presId="urn:microsoft.com/office/officeart/2005/8/layout/radial6"/>
    <dgm:cxn modelId="{553FE6F1-27F8-4BAB-A7E2-EC6F04AD7955}" srcId="{3E21CBF3-ED67-4DE4-92E8-D28F4E02C66C}" destId="{BD0E6AD9-71FA-4C38-8A7F-3AE8864E181B}" srcOrd="2" destOrd="0" parTransId="{21A2A793-8C28-4FBF-B131-56655A905B20}" sibTransId="{E4A3282E-BB57-4C66-ACAD-724F46D03C99}"/>
    <dgm:cxn modelId="{A04761CE-40E8-4443-8732-F45F58B56D78}" type="presParOf" srcId="{AF29EEAD-64B5-4C37-8C6D-6E10B5F4AE2B}" destId="{8046D806-D633-4925-88FF-13EA3736C642}" srcOrd="0" destOrd="0" presId="urn:microsoft.com/office/officeart/2005/8/layout/radial6"/>
    <dgm:cxn modelId="{2BDE61AF-93C8-4714-955F-AC1CEEAD996A}" type="presParOf" srcId="{AF29EEAD-64B5-4C37-8C6D-6E10B5F4AE2B}" destId="{0B9D4084-EA21-4F7B-A20F-0E1723A71ADE}" srcOrd="1" destOrd="0" presId="urn:microsoft.com/office/officeart/2005/8/layout/radial6"/>
    <dgm:cxn modelId="{D3FBE3C8-C3B7-4527-A151-529E9FDD7DB8}" type="presParOf" srcId="{AF29EEAD-64B5-4C37-8C6D-6E10B5F4AE2B}" destId="{C3F76657-0C10-4626-945F-7A6C8CB3D378}" srcOrd="2" destOrd="0" presId="urn:microsoft.com/office/officeart/2005/8/layout/radial6"/>
    <dgm:cxn modelId="{18695BCA-EF97-47BC-90CA-6D31EAD3B109}" type="presParOf" srcId="{AF29EEAD-64B5-4C37-8C6D-6E10B5F4AE2B}" destId="{98C0CE5D-6568-4C58-8044-A6118E4DFAF6}" srcOrd="3" destOrd="0" presId="urn:microsoft.com/office/officeart/2005/8/layout/radial6"/>
    <dgm:cxn modelId="{9A0DC6E3-96D5-41B5-A4C1-C1862AEB68C0}" type="presParOf" srcId="{AF29EEAD-64B5-4C37-8C6D-6E10B5F4AE2B}" destId="{024B37C8-2E78-4627-9714-90BFEACD2D8D}" srcOrd="4" destOrd="0" presId="urn:microsoft.com/office/officeart/2005/8/layout/radial6"/>
    <dgm:cxn modelId="{9BA7FF4B-AE5A-46E6-9F88-5AC023522EFC}" type="presParOf" srcId="{AF29EEAD-64B5-4C37-8C6D-6E10B5F4AE2B}" destId="{1C97F2A5-5C24-4585-9A86-9D9C4FF71750}" srcOrd="5" destOrd="0" presId="urn:microsoft.com/office/officeart/2005/8/layout/radial6"/>
    <dgm:cxn modelId="{EC02D684-EB06-4228-8C76-8B6CF01FD24B}" type="presParOf" srcId="{AF29EEAD-64B5-4C37-8C6D-6E10B5F4AE2B}" destId="{3403E89E-646F-4749-98B8-1636056908AA}" srcOrd="6" destOrd="0" presId="urn:microsoft.com/office/officeart/2005/8/layout/radial6"/>
    <dgm:cxn modelId="{73223CEF-E95C-492D-9D3F-F72A41759F7E}" type="presParOf" srcId="{AF29EEAD-64B5-4C37-8C6D-6E10B5F4AE2B}" destId="{D02A1073-280A-4030-B61B-6AB009F7EB42}" srcOrd="7" destOrd="0" presId="urn:microsoft.com/office/officeart/2005/8/layout/radial6"/>
    <dgm:cxn modelId="{71CF2860-43E2-4330-B0E4-D09931B393A4}" type="presParOf" srcId="{AF29EEAD-64B5-4C37-8C6D-6E10B5F4AE2B}" destId="{F71AE671-5521-4538-904C-D35BB1613898}" srcOrd="8" destOrd="0" presId="urn:microsoft.com/office/officeart/2005/8/layout/radial6"/>
    <dgm:cxn modelId="{D29A35B0-8ADF-49ED-871D-B60F845316AE}" type="presParOf" srcId="{AF29EEAD-64B5-4C37-8C6D-6E10B5F4AE2B}" destId="{ADF11B85-49CD-4C45-834D-28EF8F01FAF4}" srcOrd="9" destOrd="0" presId="urn:microsoft.com/office/officeart/2005/8/layout/radial6"/>
    <dgm:cxn modelId="{6CA34BC4-818D-4361-9C5D-D5AF6B056736}" type="presParOf" srcId="{AF29EEAD-64B5-4C37-8C6D-6E10B5F4AE2B}" destId="{B0856285-8B4C-4921-A3FF-D6436B7247C2}" srcOrd="10" destOrd="0" presId="urn:microsoft.com/office/officeart/2005/8/layout/radial6"/>
    <dgm:cxn modelId="{AC8B3017-3CDA-4546-83BA-E319FA0AAE83}" type="presParOf" srcId="{AF29EEAD-64B5-4C37-8C6D-6E10B5F4AE2B}" destId="{DDABE81E-CC26-47A2-9338-31B34FE15AC9}" srcOrd="11" destOrd="0" presId="urn:microsoft.com/office/officeart/2005/8/layout/radial6"/>
    <dgm:cxn modelId="{2D6F50A9-6A12-480E-8451-1864D0050715}" type="presParOf" srcId="{AF29EEAD-64B5-4C37-8C6D-6E10B5F4AE2B}" destId="{D4C25836-BB1E-40C6-9055-79DFE51E84A4}" srcOrd="12" destOrd="0" presId="urn:microsoft.com/office/officeart/2005/8/layout/radial6"/>
    <dgm:cxn modelId="{E3648074-F09B-4FB0-9102-3E772C2778DD}" type="presParOf" srcId="{AF29EEAD-64B5-4C37-8C6D-6E10B5F4AE2B}" destId="{120EC894-2FDD-4E69-8DA1-1E4987D6750C}" srcOrd="13" destOrd="0" presId="urn:microsoft.com/office/officeart/2005/8/layout/radial6"/>
    <dgm:cxn modelId="{219E75F9-07C6-4F34-9ECE-8150F05FFD9F}" type="presParOf" srcId="{AF29EEAD-64B5-4C37-8C6D-6E10B5F4AE2B}" destId="{66F65755-7427-4647-92AB-FF700CB7E917}" srcOrd="14" destOrd="0" presId="urn:microsoft.com/office/officeart/2005/8/layout/radial6"/>
    <dgm:cxn modelId="{3F95E3AE-0038-4883-8768-4D153E60C8CE}" type="presParOf" srcId="{AF29EEAD-64B5-4C37-8C6D-6E10B5F4AE2B}" destId="{62725212-3288-4862-A14D-4E6BB5BCB641}" srcOrd="15" destOrd="0" presId="urn:microsoft.com/office/officeart/2005/8/layout/radial6"/>
    <dgm:cxn modelId="{A63A05CC-42A9-4E85-83AC-D3152BB4B9DC}" type="presParOf" srcId="{AF29EEAD-64B5-4C37-8C6D-6E10B5F4AE2B}" destId="{5EBC7458-FEF4-4BAA-BB89-62B9D0604C8A}" srcOrd="16" destOrd="0" presId="urn:microsoft.com/office/officeart/2005/8/layout/radial6"/>
    <dgm:cxn modelId="{BA69A497-2907-4358-8BB4-FCD39E12415F}" type="presParOf" srcId="{AF29EEAD-64B5-4C37-8C6D-6E10B5F4AE2B}" destId="{785A8803-C189-4C0B-A46B-F84FE7925713}" srcOrd="17" destOrd="0" presId="urn:microsoft.com/office/officeart/2005/8/layout/radial6"/>
    <dgm:cxn modelId="{F9956F98-AA88-4CA8-9025-EF0344BA0718}" type="presParOf" srcId="{AF29EEAD-64B5-4C37-8C6D-6E10B5F4AE2B}" destId="{43787B64-6ECE-4862-83FC-999710B65D94}" srcOrd="18" destOrd="0" presId="urn:microsoft.com/office/officeart/2005/8/layout/radial6"/>
    <dgm:cxn modelId="{10D8FFDA-A5E9-4B88-B5E3-F730BFA850C6}" type="presParOf" srcId="{AF29EEAD-64B5-4C37-8C6D-6E10B5F4AE2B}" destId="{C0E538A1-8247-4D29-A464-326B7E9E49F2}" srcOrd="19" destOrd="0" presId="urn:microsoft.com/office/officeart/2005/8/layout/radial6"/>
    <dgm:cxn modelId="{2DD2A0F2-2CF9-4CAA-AC30-217A9C87F1DF}" type="presParOf" srcId="{AF29EEAD-64B5-4C37-8C6D-6E10B5F4AE2B}" destId="{D04A1D7A-1F4E-4F24-8F55-DAB82E2F31D9}" srcOrd="20" destOrd="0" presId="urn:microsoft.com/office/officeart/2005/8/layout/radial6"/>
    <dgm:cxn modelId="{6F0E05C2-8273-4401-ABAF-A301392BE9F4}" type="presParOf" srcId="{AF29EEAD-64B5-4C37-8C6D-6E10B5F4AE2B}" destId="{974D1544-313C-4B85-96E4-F98694E51952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939E1A6-D83D-4BB7-B620-72E0263B190B}" type="doc">
      <dgm:prSet loTypeId="urn:microsoft.com/office/officeart/2005/8/layout/venn3" loCatId="relationship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34B8E0A2-2819-43B3-B21C-266A447552AA}">
      <dgm:prSet phldrT="[Text]"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Lack of structure and necessary documentation</a:t>
          </a:r>
          <a:endParaRPr lang="en-IN" dirty="0">
            <a:solidFill>
              <a:srgbClr val="FFFF00"/>
            </a:solidFill>
          </a:endParaRPr>
        </a:p>
      </dgm:t>
    </dgm:pt>
    <dgm:pt modelId="{F805E5F4-84FB-4753-9446-C4DD1FF15297}" type="parTrans" cxnId="{E98279F1-AD46-4A97-8364-D3B44D9D0B4A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BC89D0D6-5FA9-487A-AC3C-3C6B8F38EA2E}" type="sibTrans" cxnId="{E98279F1-AD46-4A97-8364-D3B44D9D0B4A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D1E4389C-CFD3-46CC-B1F6-597538E04CFF}">
      <dgm:prSet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Requires too much cultural changes to adopt</a:t>
          </a:r>
          <a:endParaRPr lang="en-IN" dirty="0">
            <a:solidFill>
              <a:srgbClr val="FFFF00"/>
            </a:solidFill>
          </a:endParaRPr>
        </a:p>
      </dgm:t>
    </dgm:pt>
    <dgm:pt modelId="{49396284-6089-4FBF-9630-1C842C0E3772}" type="parTrans" cxnId="{207A74AE-CF57-4275-82FE-6C06BF798107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0CD4A5FF-5FA4-4A71-93AC-0591024024A5}" type="sibTrans" cxnId="{207A74AE-CF57-4275-82FE-6C06BF798107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11657E53-89A2-40F8-BBA2-9FAEA972BD8A}">
      <dgm:prSet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Works with senior-level developers</a:t>
          </a:r>
          <a:endParaRPr lang="en-IN" dirty="0">
            <a:solidFill>
              <a:srgbClr val="FFFF00"/>
            </a:solidFill>
          </a:endParaRPr>
        </a:p>
      </dgm:t>
    </dgm:pt>
    <dgm:pt modelId="{EBD65ED8-1428-4D31-BD07-8CA9D003B016}" type="parTrans" cxnId="{397A2BAB-69D8-41E4-8C1B-848C7BACEA64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D0A0D2D7-1F99-48F4-AACD-38D1AD11663C}" type="sibTrans" cxnId="{397A2BAB-69D8-41E4-8C1B-848C7BACEA64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FB810EBD-BB81-425E-B28A-0FC112DCC548}" type="pres">
      <dgm:prSet presAssocID="{1939E1A6-D83D-4BB7-B620-72E0263B190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9FF2C1B-A9ED-424C-A588-6597C52DCCC4}" type="pres">
      <dgm:prSet presAssocID="{34B8E0A2-2819-43B3-B21C-266A447552AA}" presName="Name5" presStyleLbl="vennNode1" presStyleIdx="0" presStyleCnt="3" custLinFactX="39599" custLinFactNeighborX="100000" custLinFactNeighborY="-8615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ED07E12-5593-4448-85C9-AAA130DFAAD1}" type="pres">
      <dgm:prSet presAssocID="{BC89D0D6-5FA9-487A-AC3C-3C6B8F38EA2E}" presName="space" presStyleCnt="0"/>
      <dgm:spPr/>
    </dgm:pt>
    <dgm:pt modelId="{A41673D0-993A-476F-A4E8-6B7F5B05384D}" type="pres">
      <dgm:prSet presAssocID="{D1E4389C-CFD3-46CC-B1F6-597538E04CFF}" presName="Name5" presStyleLbl="vennNode1" presStyleIdx="1" presStyleCnt="3" custLinFactX="55971" custLinFactNeighborX="100000" custLinFactNeighborY="-820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87827B9-3989-488C-B367-15C6A6B25AE3}" type="pres">
      <dgm:prSet presAssocID="{0CD4A5FF-5FA4-4A71-93AC-0591024024A5}" presName="space" presStyleCnt="0"/>
      <dgm:spPr/>
    </dgm:pt>
    <dgm:pt modelId="{50C218D7-D446-4BB7-A205-8A54C8E9581F}" type="pres">
      <dgm:prSet presAssocID="{11657E53-89A2-40F8-BBA2-9FAEA972BD8A}" presName="Name5" presStyleLbl="vennNode1" presStyleIdx="2" presStyleCnt="3" custLinFactX="-83475" custLinFactY="44297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E98279F1-AD46-4A97-8364-D3B44D9D0B4A}" srcId="{1939E1A6-D83D-4BB7-B620-72E0263B190B}" destId="{34B8E0A2-2819-43B3-B21C-266A447552AA}" srcOrd="0" destOrd="0" parTransId="{F805E5F4-84FB-4753-9446-C4DD1FF15297}" sibTransId="{BC89D0D6-5FA9-487A-AC3C-3C6B8F38EA2E}"/>
    <dgm:cxn modelId="{207A74AE-CF57-4275-82FE-6C06BF798107}" srcId="{1939E1A6-D83D-4BB7-B620-72E0263B190B}" destId="{D1E4389C-CFD3-46CC-B1F6-597538E04CFF}" srcOrd="1" destOrd="0" parTransId="{49396284-6089-4FBF-9630-1C842C0E3772}" sibTransId="{0CD4A5FF-5FA4-4A71-93AC-0591024024A5}"/>
    <dgm:cxn modelId="{41A1E24C-7E67-4224-8193-8FD95F842508}" type="presOf" srcId="{D1E4389C-CFD3-46CC-B1F6-597538E04CFF}" destId="{A41673D0-993A-476F-A4E8-6B7F5B05384D}" srcOrd="0" destOrd="0" presId="urn:microsoft.com/office/officeart/2005/8/layout/venn3"/>
    <dgm:cxn modelId="{A24B8A32-6DCB-4E0F-914E-2242808B8173}" type="presOf" srcId="{11657E53-89A2-40F8-BBA2-9FAEA972BD8A}" destId="{50C218D7-D446-4BB7-A205-8A54C8E9581F}" srcOrd="0" destOrd="0" presId="urn:microsoft.com/office/officeart/2005/8/layout/venn3"/>
    <dgm:cxn modelId="{D4CAF611-9CEA-4A4D-A81C-BDAAB818AA11}" type="presOf" srcId="{34B8E0A2-2819-43B3-B21C-266A447552AA}" destId="{C9FF2C1B-A9ED-424C-A588-6597C52DCCC4}" srcOrd="0" destOrd="0" presId="urn:microsoft.com/office/officeart/2005/8/layout/venn3"/>
    <dgm:cxn modelId="{EA7C4BA2-26C7-44B5-B40A-A1A235C4CC03}" type="presOf" srcId="{1939E1A6-D83D-4BB7-B620-72E0263B190B}" destId="{FB810EBD-BB81-425E-B28A-0FC112DCC548}" srcOrd="0" destOrd="0" presId="urn:microsoft.com/office/officeart/2005/8/layout/venn3"/>
    <dgm:cxn modelId="{397A2BAB-69D8-41E4-8C1B-848C7BACEA64}" srcId="{1939E1A6-D83D-4BB7-B620-72E0263B190B}" destId="{11657E53-89A2-40F8-BBA2-9FAEA972BD8A}" srcOrd="2" destOrd="0" parTransId="{EBD65ED8-1428-4D31-BD07-8CA9D003B016}" sibTransId="{D0A0D2D7-1F99-48F4-AACD-38D1AD11663C}"/>
    <dgm:cxn modelId="{B539A1EE-B775-4E0F-A750-6BF133A891F2}" type="presParOf" srcId="{FB810EBD-BB81-425E-B28A-0FC112DCC548}" destId="{C9FF2C1B-A9ED-424C-A588-6597C52DCCC4}" srcOrd="0" destOrd="0" presId="urn:microsoft.com/office/officeart/2005/8/layout/venn3"/>
    <dgm:cxn modelId="{5EA8D4B5-324E-4E1E-B75A-57126DAD584C}" type="presParOf" srcId="{FB810EBD-BB81-425E-B28A-0FC112DCC548}" destId="{CED07E12-5593-4448-85C9-AAA130DFAAD1}" srcOrd="1" destOrd="0" presId="urn:microsoft.com/office/officeart/2005/8/layout/venn3"/>
    <dgm:cxn modelId="{DED5CE70-BF88-40DB-BD14-F3BBF35F58CC}" type="presParOf" srcId="{FB810EBD-BB81-425E-B28A-0FC112DCC548}" destId="{A41673D0-993A-476F-A4E8-6B7F5B05384D}" srcOrd="2" destOrd="0" presId="urn:microsoft.com/office/officeart/2005/8/layout/venn3"/>
    <dgm:cxn modelId="{5E9D34FE-7416-45DB-8F46-6FA54CEA37EC}" type="presParOf" srcId="{FB810EBD-BB81-425E-B28A-0FC112DCC548}" destId="{B87827B9-3989-488C-B367-15C6A6B25AE3}" srcOrd="3" destOrd="0" presId="urn:microsoft.com/office/officeart/2005/8/layout/venn3"/>
    <dgm:cxn modelId="{84CEE072-9FEA-44F6-8AD5-846C8CA648EE}" type="presParOf" srcId="{FB810EBD-BB81-425E-B28A-0FC112DCC548}" destId="{50C218D7-D446-4BB7-A205-8A54C8E9581F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AAEFAA3-A6E1-41D3-8894-3076C06827E9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</dgm:pt>
    <dgm:pt modelId="{93F14DA3-6D23-49FF-B17E-DBC9B99B8DB4}">
      <dgm:prSet phldrT="[Text]"/>
      <dgm:spPr/>
      <dgm:t>
        <a:bodyPr/>
        <a:lstStyle/>
        <a:p>
          <a:r>
            <a:rPr lang="en-IN" dirty="0" smtClean="0"/>
            <a:t>Design documentation</a:t>
          </a:r>
          <a:endParaRPr lang="en-IN" dirty="0"/>
        </a:p>
      </dgm:t>
    </dgm:pt>
    <dgm:pt modelId="{2FF4589B-F769-4C4B-8DBC-FAAF475B5574}" type="parTrans" cxnId="{DB22F428-7E18-452C-96BD-FB5BB54C24E5}">
      <dgm:prSet/>
      <dgm:spPr/>
      <dgm:t>
        <a:bodyPr/>
        <a:lstStyle/>
        <a:p>
          <a:endParaRPr lang="en-IN"/>
        </a:p>
      </dgm:t>
    </dgm:pt>
    <dgm:pt modelId="{86EC1168-9033-4952-87A1-D582D19D4D9E}" type="sibTrans" cxnId="{DB22F428-7E18-452C-96BD-FB5BB54C24E5}">
      <dgm:prSet/>
      <dgm:spPr/>
      <dgm:t>
        <a:bodyPr/>
        <a:lstStyle/>
        <a:p>
          <a:endParaRPr lang="en-IN"/>
        </a:p>
      </dgm:t>
    </dgm:pt>
    <dgm:pt modelId="{54D5F151-C41C-4E80-AED6-1C6D5F5E018A}">
      <dgm:prSet/>
      <dgm:spPr/>
      <dgm:t>
        <a:bodyPr/>
        <a:lstStyle/>
        <a:p>
          <a:r>
            <a:rPr lang="en-IN" smtClean="0"/>
            <a:t>Face to face communication </a:t>
          </a:r>
          <a:endParaRPr lang="en-IN"/>
        </a:p>
      </dgm:t>
    </dgm:pt>
    <dgm:pt modelId="{734416AD-BD9A-4EF2-AEEE-2ADB9253208D}" type="parTrans" cxnId="{EDF5CE6A-B720-4716-8FF9-A5BDFDEEA3F4}">
      <dgm:prSet/>
      <dgm:spPr/>
      <dgm:t>
        <a:bodyPr/>
        <a:lstStyle/>
        <a:p>
          <a:endParaRPr lang="en-IN"/>
        </a:p>
      </dgm:t>
    </dgm:pt>
    <dgm:pt modelId="{83538A64-B540-48B7-9EB8-B32E45968221}" type="sibTrans" cxnId="{EDF5CE6A-B720-4716-8FF9-A5BDFDEEA3F4}">
      <dgm:prSet/>
      <dgm:spPr/>
      <dgm:t>
        <a:bodyPr/>
        <a:lstStyle/>
        <a:p>
          <a:endParaRPr lang="en-IN"/>
        </a:p>
      </dgm:t>
    </dgm:pt>
    <dgm:pt modelId="{12168FA1-AE25-4C69-8B87-BE2E10177FCA}">
      <dgm:prSet/>
      <dgm:spPr/>
      <dgm:t>
        <a:bodyPr/>
        <a:lstStyle/>
        <a:p>
          <a:r>
            <a:rPr lang="en-IN" smtClean="0"/>
            <a:t>Self-organising teams</a:t>
          </a:r>
          <a:endParaRPr lang="en-IN"/>
        </a:p>
      </dgm:t>
    </dgm:pt>
    <dgm:pt modelId="{3A32F67C-1536-4C11-9CAE-97141E24FCBA}" type="parTrans" cxnId="{BECAC569-A040-4F60-BE9D-D87023F12FB2}">
      <dgm:prSet/>
      <dgm:spPr/>
      <dgm:t>
        <a:bodyPr/>
        <a:lstStyle/>
        <a:p>
          <a:endParaRPr lang="en-IN"/>
        </a:p>
      </dgm:t>
    </dgm:pt>
    <dgm:pt modelId="{107D5AD9-C1B2-44F4-98EB-4B637C1B93A8}" type="sibTrans" cxnId="{BECAC569-A040-4F60-BE9D-D87023F12FB2}">
      <dgm:prSet/>
      <dgm:spPr/>
      <dgm:t>
        <a:bodyPr/>
        <a:lstStyle/>
        <a:p>
          <a:endParaRPr lang="en-IN"/>
        </a:p>
      </dgm:t>
    </dgm:pt>
    <dgm:pt modelId="{445558B3-EE42-4CCA-83C4-54FB658EDE7E}">
      <dgm:prSet/>
      <dgm:spPr/>
      <dgm:t>
        <a:bodyPr/>
        <a:lstStyle/>
        <a:p>
          <a:r>
            <a:rPr lang="en-IN" smtClean="0"/>
            <a:t>Collaboration</a:t>
          </a:r>
          <a:endParaRPr lang="en-IN"/>
        </a:p>
      </dgm:t>
    </dgm:pt>
    <dgm:pt modelId="{A252736D-0F2E-42E6-88C5-82AC4AD70BEC}" type="parTrans" cxnId="{422FB79C-6794-4A6B-9413-5190439C30CB}">
      <dgm:prSet/>
      <dgm:spPr/>
      <dgm:t>
        <a:bodyPr/>
        <a:lstStyle/>
        <a:p>
          <a:endParaRPr lang="en-IN"/>
        </a:p>
      </dgm:t>
    </dgm:pt>
    <dgm:pt modelId="{B3DA7790-9071-4058-9911-3679B291580E}" type="sibTrans" cxnId="{422FB79C-6794-4A6B-9413-5190439C30CB}">
      <dgm:prSet/>
      <dgm:spPr/>
      <dgm:t>
        <a:bodyPr/>
        <a:lstStyle/>
        <a:p>
          <a:endParaRPr lang="en-IN"/>
        </a:p>
      </dgm:t>
    </dgm:pt>
    <dgm:pt modelId="{5B7BA4DE-F720-4FD7-9327-FCFC42D857F0}" type="pres">
      <dgm:prSet presAssocID="{4AAEFAA3-A6E1-41D3-8894-3076C06827E9}" presName="compositeShape" presStyleCnt="0">
        <dgm:presLayoutVars>
          <dgm:chMax val="7"/>
          <dgm:dir/>
          <dgm:resizeHandles val="exact"/>
        </dgm:presLayoutVars>
      </dgm:prSet>
      <dgm:spPr/>
    </dgm:pt>
    <dgm:pt modelId="{D221D054-BCFB-4EE1-BC70-8EA900AF3F69}" type="pres">
      <dgm:prSet presAssocID="{4AAEFAA3-A6E1-41D3-8894-3076C06827E9}" presName="wedge1" presStyleLbl="node1" presStyleIdx="0" presStyleCnt="4"/>
      <dgm:spPr/>
      <dgm:t>
        <a:bodyPr/>
        <a:lstStyle/>
        <a:p>
          <a:endParaRPr lang="en-IN"/>
        </a:p>
      </dgm:t>
    </dgm:pt>
    <dgm:pt modelId="{08600877-A5E9-454E-927B-09D30F40B069}" type="pres">
      <dgm:prSet presAssocID="{4AAEFAA3-A6E1-41D3-8894-3076C06827E9}" presName="dummy1a" presStyleCnt="0"/>
      <dgm:spPr/>
    </dgm:pt>
    <dgm:pt modelId="{BB55D252-F879-467E-AD2E-94B573CDCD0C}" type="pres">
      <dgm:prSet presAssocID="{4AAEFAA3-A6E1-41D3-8894-3076C06827E9}" presName="dummy1b" presStyleCnt="0"/>
      <dgm:spPr/>
    </dgm:pt>
    <dgm:pt modelId="{48F6E067-0CF6-4050-8D91-7E1C6ED99FBB}" type="pres">
      <dgm:prSet presAssocID="{4AAEFAA3-A6E1-41D3-8894-3076C06827E9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883848D-B2BE-4198-B0F7-85D46A5D39AC}" type="pres">
      <dgm:prSet presAssocID="{4AAEFAA3-A6E1-41D3-8894-3076C06827E9}" presName="wedge2" presStyleLbl="node1" presStyleIdx="1" presStyleCnt="4"/>
      <dgm:spPr/>
      <dgm:t>
        <a:bodyPr/>
        <a:lstStyle/>
        <a:p>
          <a:endParaRPr lang="en-IN"/>
        </a:p>
      </dgm:t>
    </dgm:pt>
    <dgm:pt modelId="{1526D225-6297-4567-80C4-BFCDA41B3C74}" type="pres">
      <dgm:prSet presAssocID="{4AAEFAA3-A6E1-41D3-8894-3076C06827E9}" presName="dummy2a" presStyleCnt="0"/>
      <dgm:spPr/>
    </dgm:pt>
    <dgm:pt modelId="{F7BABE77-9F45-45C0-9B97-C45C7FE6728A}" type="pres">
      <dgm:prSet presAssocID="{4AAEFAA3-A6E1-41D3-8894-3076C06827E9}" presName="dummy2b" presStyleCnt="0"/>
      <dgm:spPr/>
    </dgm:pt>
    <dgm:pt modelId="{8E877C79-8329-423B-9AD8-871BA9B4CBF2}" type="pres">
      <dgm:prSet presAssocID="{4AAEFAA3-A6E1-41D3-8894-3076C06827E9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5DE722B-622D-426D-A59E-AB64EEF6CC10}" type="pres">
      <dgm:prSet presAssocID="{4AAEFAA3-A6E1-41D3-8894-3076C06827E9}" presName="wedge3" presStyleLbl="node1" presStyleIdx="2" presStyleCnt="4"/>
      <dgm:spPr/>
      <dgm:t>
        <a:bodyPr/>
        <a:lstStyle/>
        <a:p>
          <a:endParaRPr lang="en-IN"/>
        </a:p>
      </dgm:t>
    </dgm:pt>
    <dgm:pt modelId="{13E5208F-4CC5-418A-8BF8-AB9669B64E97}" type="pres">
      <dgm:prSet presAssocID="{4AAEFAA3-A6E1-41D3-8894-3076C06827E9}" presName="dummy3a" presStyleCnt="0"/>
      <dgm:spPr/>
    </dgm:pt>
    <dgm:pt modelId="{615D1F23-45D0-491B-9BFA-4495CB25D627}" type="pres">
      <dgm:prSet presAssocID="{4AAEFAA3-A6E1-41D3-8894-3076C06827E9}" presName="dummy3b" presStyleCnt="0"/>
      <dgm:spPr/>
    </dgm:pt>
    <dgm:pt modelId="{40CA1312-E0ED-4832-9961-9BBEFCD1727E}" type="pres">
      <dgm:prSet presAssocID="{4AAEFAA3-A6E1-41D3-8894-3076C06827E9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AD3AF51-DF0C-4FCE-BB1C-C2247A3839BC}" type="pres">
      <dgm:prSet presAssocID="{4AAEFAA3-A6E1-41D3-8894-3076C06827E9}" presName="wedge4" presStyleLbl="node1" presStyleIdx="3" presStyleCnt="4"/>
      <dgm:spPr/>
      <dgm:t>
        <a:bodyPr/>
        <a:lstStyle/>
        <a:p>
          <a:endParaRPr lang="en-IN"/>
        </a:p>
      </dgm:t>
    </dgm:pt>
    <dgm:pt modelId="{83F1E601-92FC-474F-AB3F-2802B0F0D3AC}" type="pres">
      <dgm:prSet presAssocID="{4AAEFAA3-A6E1-41D3-8894-3076C06827E9}" presName="dummy4a" presStyleCnt="0"/>
      <dgm:spPr/>
    </dgm:pt>
    <dgm:pt modelId="{855CB990-1B1D-45B1-B40E-9F1C62CC4CC1}" type="pres">
      <dgm:prSet presAssocID="{4AAEFAA3-A6E1-41D3-8894-3076C06827E9}" presName="dummy4b" presStyleCnt="0"/>
      <dgm:spPr/>
    </dgm:pt>
    <dgm:pt modelId="{43E96E72-839B-4819-BF7A-9A80E99FBBFA}" type="pres">
      <dgm:prSet presAssocID="{4AAEFAA3-A6E1-41D3-8894-3076C06827E9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B302738-6E95-4CBC-BE5B-38C3AD93BBE1}" type="pres">
      <dgm:prSet presAssocID="{86EC1168-9033-4952-87A1-D582D19D4D9E}" presName="arrowWedge1" presStyleLbl="fgSibTrans2D1" presStyleIdx="0" presStyleCnt="4"/>
      <dgm:spPr/>
    </dgm:pt>
    <dgm:pt modelId="{65965360-DAB6-4004-887C-8587EC2050A2}" type="pres">
      <dgm:prSet presAssocID="{83538A64-B540-48B7-9EB8-B32E45968221}" presName="arrowWedge2" presStyleLbl="fgSibTrans2D1" presStyleIdx="1" presStyleCnt="4"/>
      <dgm:spPr/>
    </dgm:pt>
    <dgm:pt modelId="{6C570141-A4EE-471B-97A0-1FABE2CA2D6D}" type="pres">
      <dgm:prSet presAssocID="{107D5AD9-C1B2-44F4-98EB-4B637C1B93A8}" presName="arrowWedge3" presStyleLbl="fgSibTrans2D1" presStyleIdx="2" presStyleCnt="4"/>
      <dgm:spPr/>
    </dgm:pt>
    <dgm:pt modelId="{E8670A71-F3F6-4F84-8FBB-10E59CB13E29}" type="pres">
      <dgm:prSet presAssocID="{B3DA7790-9071-4058-9911-3679B291580E}" presName="arrowWedge4" presStyleLbl="fgSibTrans2D1" presStyleIdx="3" presStyleCnt="4"/>
      <dgm:spPr/>
    </dgm:pt>
  </dgm:ptLst>
  <dgm:cxnLst>
    <dgm:cxn modelId="{DB22F428-7E18-452C-96BD-FB5BB54C24E5}" srcId="{4AAEFAA3-A6E1-41D3-8894-3076C06827E9}" destId="{93F14DA3-6D23-49FF-B17E-DBC9B99B8DB4}" srcOrd="0" destOrd="0" parTransId="{2FF4589B-F769-4C4B-8DBC-FAAF475B5574}" sibTransId="{86EC1168-9033-4952-87A1-D582D19D4D9E}"/>
    <dgm:cxn modelId="{4931A5F8-78DA-4FB3-B1D4-0DD75EF1CA2E}" type="presOf" srcId="{93F14DA3-6D23-49FF-B17E-DBC9B99B8DB4}" destId="{D221D054-BCFB-4EE1-BC70-8EA900AF3F69}" srcOrd="0" destOrd="0" presId="urn:microsoft.com/office/officeart/2005/8/layout/cycle8"/>
    <dgm:cxn modelId="{5E8E36A8-9FE0-4760-A4D8-83BC386BE255}" type="presOf" srcId="{93F14DA3-6D23-49FF-B17E-DBC9B99B8DB4}" destId="{48F6E067-0CF6-4050-8D91-7E1C6ED99FBB}" srcOrd="1" destOrd="0" presId="urn:microsoft.com/office/officeart/2005/8/layout/cycle8"/>
    <dgm:cxn modelId="{4CD3D61C-6C34-4F51-9C1C-1FA4FC1E6EB3}" type="presOf" srcId="{445558B3-EE42-4CCA-83C4-54FB658EDE7E}" destId="{43E96E72-839B-4819-BF7A-9A80E99FBBFA}" srcOrd="1" destOrd="0" presId="urn:microsoft.com/office/officeart/2005/8/layout/cycle8"/>
    <dgm:cxn modelId="{422FB79C-6794-4A6B-9413-5190439C30CB}" srcId="{4AAEFAA3-A6E1-41D3-8894-3076C06827E9}" destId="{445558B3-EE42-4CCA-83C4-54FB658EDE7E}" srcOrd="3" destOrd="0" parTransId="{A252736D-0F2E-42E6-88C5-82AC4AD70BEC}" sibTransId="{B3DA7790-9071-4058-9911-3679B291580E}"/>
    <dgm:cxn modelId="{F9DB9532-165E-49C0-89A2-351886D11CFD}" type="presOf" srcId="{12168FA1-AE25-4C69-8B87-BE2E10177FCA}" destId="{05DE722B-622D-426D-A59E-AB64EEF6CC10}" srcOrd="0" destOrd="0" presId="urn:microsoft.com/office/officeart/2005/8/layout/cycle8"/>
    <dgm:cxn modelId="{12E4892C-DA84-4AA7-9DAB-45067ACEFD5A}" type="presOf" srcId="{54D5F151-C41C-4E80-AED6-1C6D5F5E018A}" destId="{8E877C79-8329-423B-9AD8-871BA9B4CBF2}" srcOrd="1" destOrd="0" presId="urn:microsoft.com/office/officeart/2005/8/layout/cycle8"/>
    <dgm:cxn modelId="{D3B116BC-F8BC-4D9E-BA57-503AB0DE33E2}" type="presOf" srcId="{445558B3-EE42-4CCA-83C4-54FB658EDE7E}" destId="{4AD3AF51-DF0C-4FCE-BB1C-C2247A3839BC}" srcOrd="0" destOrd="0" presId="urn:microsoft.com/office/officeart/2005/8/layout/cycle8"/>
    <dgm:cxn modelId="{B6362E6D-9C44-474B-BDED-3985CD7E6F92}" type="presOf" srcId="{4AAEFAA3-A6E1-41D3-8894-3076C06827E9}" destId="{5B7BA4DE-F720-4FD7-9327-FCFC42D857F0}" srcOrd="0" destOrd="0" presId="urn:microsoft.com/office/officeart/2005/8/layout/cycle8"/>
    <dgm:cxn modelId="{EDF5CE6A-B720-4716-8FF9-A5BDFDEEA3F4}" srcId="{4AAEFAA3-A6E1-41D3-8894-3076C06827E9}" destId="{54D5F151-C41C-4E80-AED6-1C6D5F5E018A}" srcOrd="1" destOrd="0" parTransId="{734416AD-BD9A-4EF2-AEEE-2ADB9253208D}" sibTransId="{83538A64-B540-48B7-9EB8-B32E45968221}"/>
    <dgm:cxn modelId="{14BFB9B4-C699-41F1-8BAD-8F72203F6D82}" type="presOf" srcId="{12168FA1-AE25-4C69-8B87-BE2E10177FCA}" destId="{40CA1312-E0ED-4832-9961-9BBEFCD1727E}" srcOrd="1" destOrd="0" presId="urn:microsoft.com/office/officeart/2005/8/layout/cycle8"/>
    <dgm:cxn modelId="{835CF1CA-7625-4E0C-B0CA-DAD1674630C7}" type="presOf" srcId="{54D5F151-C41C-4E80-AED6-1C6D5F5E018A}" destId="{4883848D-B2BE-4198-B0F7-85D46A5D39AC}" srcOrd="0" destOrd="0" presId="urn:microsoft.com/office/officeart/2005/8/layout/cycle8"/>
    <dgm:cxn modelId="{BECAC569-A040-4F60-BE9D-D87023F12FB2}" srcId="{4AAEFAA3-A6E1-41D3-8894-3076C06827E9}" destId="{12168FA1-AE25-4C69-8B87-BE2E10177FCA}" srcOrd="2" destOrd="0" parTransId="{3A32F67C-1536-4C11-9CAE-97141E24FCBA}" sibTransId="{107D5AD9-C1B2-44F4-98EB-4B637C1B93A8}"/>
    <dgm:cxn modelId="{4C0E7ED1-2540-476F-90F1-BCE30BC30854}" type="presParOf" srcId="{5B7BA4DE-F720-4FD7-9327-FCFC42D857F0}" destId="{D221D054-BCFB-4EE1-BC70-8EA900AF3F69}" srcOrd="0" destOrd="0" presId="urn:microsoft.com/office/officeart/2005/8/layout/cycle8"/>
    <dgm:cxn modelId="{DE1FE0A1-06D3-416E-A6B9-D91F213A78E5}" type="presParOf" srcId="{5B7BA4DE-F720-4FD7-9327-FCFC42D857F0}" destId="{08600877-A5E9-454E-927B-09D30F40B069}" srcOrd="1" destOrd="0" presId="urn:microsoft.com/office/officeart/2005/8/layout/cycle8"/>
    <dgm:cxn modelId="{B399F45B-C5AA-409C-903A-8C94C7CFCDAF}" type="presParOf" srcId="{5B7BA4DE-F720-4FD7-9327-FCFC42D857F0}" destId="{BB55D252-F879-467E-AD2E-94B573CDCD0C}" srcOrd="2" destOrd="0" presId="urn:microsoft.com/office/officeart/2005/8/layout/cycle8"/>
    <dgm:cxn modelId="{C75C4C0F-0315-4014-B350-DFA96AA8E1FA}" type="presParOf" srcId="{5B7BA4DE-F720-4FD7-9327-FCFC42D857F0}" destId="{48F6E067-0CF6-4050-8D91-7E1C6ED99FBB}" srcOrd="3" destOrd="0" presId="urn:microsoft.com/office/officeart/2005/8/layout/cycle8"/>
    <dgm:cxn modelId="{162ADF06-6B86-4734-845E-551CB216DBBB}" type="presParOf" srcId="{5B7BA4DE-F720-4FD7-9327-FCFC42D857F0}" destId="{4883848D-B2BE-4198-B0F7-85D46A5D39AC}" srcOrd="4" destOrd="0" presId="urn:microsoft.com/office/officeart/2005/8/layout/cycle8"/>
    <dgm:cxn modelId="{394DE5F0-19D4-4CB1-9CEC-A9DCBE67C7B2}" type="presParOf" srcId="{5B7BA4DE-F720-4FD7-9327-FCFC42D857F0}" destId="{1526D225-6297-4567-80C4-BFCDA41B3C74}" srcOrd="5" destOrd="0" presId="urn:microsoft.com/office/officeart/2005/8/layout/cycle8"/>
    <dgm:cxn modelId="{4E4F71D7-AAF6-4077-9315-584B17B3816B}" type="presParOf" srcId="{5B7BA4DE-F720-4FD7-9327-FCFC42D857F0}" destId="{F7BABE77-9F45-45C0-9B97-C45C7FE6728A}" srcOrd="6" destOrd="0" presId="urn:microsoft.com/office/officeart/2005/8/layout/cycle8"/>
    <dgm:cxn modelId="{3CA42F9B-62E9-485A-B843-1E1FA6D246ED}" type="presParOf" srcId="{5B7BA4DE-F720-4FD7-9327-FCFC42D857F0}" destId="{8E877C79-8329-423B-9AD8-871BA9B4CBF2}" srcOrd="7" destOrd="0" presId="urn:microsoft.com/office/officeart/2005/8/layout/cycle8"/>
    <dgm:cxn modelId="{0C1CDDCC-D5AA-4C5D-811B-CD84F963A0AE}" type="presParOf" srcId="{5B7BA4DE-F720-4FD7-9327-FCFC42D857F0}" destId="{05DE722B-622D-426D-A59E-AB64EEF6CC10}" srcOrd="8" destOrd="0" presId="urn:microsoft.com/office/officeart/2005/8/layout/cycle8"/>
    <dgm:cxn modelId="{A157E1C3-18D2-4D38-93C6-7E1C012C0D29}" type="presParOf" srcId="{5B7BA4DE-F720-4FD7-9327-FCFC42D857F0}" destId="{13E5208F-4CC5-418A-8BF8-AB9669B64E97}" srcOrd="9" destOrd="0" presId="urn:microsoft.com/office/officeart/2005/8/layout/cycle8"/>
    <dgm:cxn modelId="{28960F5A-3C56-4CFB-BD13-6CF7597E2480}" type="presParOf" srcId="{5B7BA4DE-F720-4FD7-9327-FCFC42D857F0}" destId="{615D1F23-45D0-491B-9BFA-4495CB25D627}" srcOrd="10" destOrd="0" presId="urn:microsoft.com/office/officeart/2005/8/layout/cycle8"/>
    <dgm:cxn modelId="{EFF8B3AA-0CC0-49D3-B4D5-04B54B37AE5D}" type="presParOf" srcId="{5B7BA4DE-F720-4FD7-9327-FCFC42D857F0}" destId="{40CA1312-E0ED-4832-9961-9BBEFCD1727E}" srcOrd="11" destOrd="0" presId="urn:microsoft.com/office/officeart/2005/8/layout/cycle8"/>
    <dgm:cxn modelId="{4E3F2895-81C4-401D-A90F-9A1DFD5FF495}" type="presParOf" srcId="{5B7BA4DE-F720-4FD7-9327-FCFC42D857F0}" destId="{4AD3AF51-DF0C-4FCE-BB1C-C2247A3839BC}" srcOrd="12" destOrd="0" presId="urn:microsoft.com/office/officeart/2005/8/layout/cycle8"/>
    <dgm:cxn modelId="{90FDC2E1-3B82-49B4-8429-78CBFDA9BD29}" type="presParOf" srcId="{5B7BA4DE-F720-4FD7-9327-FCFC42D857F0}" destId="{83F1E601-92FC-474F-AB3F-2802B0F0D3AC}" srcOrd="13" destOrd="0" presId="urn:microsoft.com/office/officeart/2005/8/layout/cycle8"/>
    <dgm:cxn modelId="{B679C803-D4FD-4B1A-B248-E63DD1A5C07F}" type="presParOf" srcId="{5B7BA4DE-F720-4FD7-9327-FCFC42D857F0}" destId="{855CB990-1B1D-45B1-B40E-9F1C62CC4CC1}" srcOrd="14" destOrd="0" presId="urn:microsoft.com/office/officeart/2005/8/layout/cycle8"/>
    <dgm:cxn modelId="{6A3BADF9-857B-4F0E-9478-19F15EA0AD15}" type="presParOf" srcId="{5B7BA4DE-F720-4FD7-9327-FCFC42D857F0}" destId="{43E96E72-839B-4819-BF7A-9A80E99FBBFA}" srcOrd="15" destOrd="0" presId="urn:microsoft.com/office/officeart/2005/8/layout/cycle8"/>
    <dgm:cxn modelId="{89440236-E395-4D52-8EDF-8566D7CFC9F6}" type="presParOf" srcId="{5B7BA4DE-F720-4FD7-9327-FCFC42D857F0}" destId="{7B302738-6E95-4CBC-BE5B-38C3AD93BBE1}" srcOrd="16" destOrd="0" presId="urn:microsoft.com/office/officeart/2005/8/layout/cycle8"/>
    <dgm:cxn modelId="{25A10E7A-F3C4-45DE-8ABA-E245B1C90F45}" type="presParOf" srcId="{5B7BA4DE-F720-4FD7-9327-FCFC42D857F0}" destId="{65965360-DAB6-4004-887C-8587EC2050A2}" srcOrd="17" destOrd="0" presId="urn:microsoft.com/office/officeart/2005/8/layout/cycle8"/>
    <dgm:cxn modelId="{4408E710-84BB-43BA-B20D-33A79C8C59F4}" type="presParOf" srcId="{5B7BA4DE-F720-4FD7-9327-FCFC42D857F0}" destId="{6C570141-A4EE-471B-97A0-1FABE2CA2D6D}" srcOrd="18" destOrd="0" presId="urn:microsoft.com/office/officeart/2005/8/layout/cycle8"/>
    <dgm:cxn modelId="{DA504770-7A42-4B4A-8C42-CDC6CE28B490}" type="presParOf" srcId="{5B7BA4DE-F720-4FD7-9327-FCFC42D857F0}" destId="{E8670A71-F3F6-4F84-8FBB-10E59CB13E29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D3565F4-34E7-4AB4-8F6A-872E22AEDBC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34D328A-6259-4966-8E42-EA64DF5BD796}">
      <dgm:prSet phldrT="[Text]" custT="1"/>
      <dgm:spPr/>
      <dgm:t>
        <a:bodyPr/>
        <a:lstStyle/>
        <a:p>
          <a:r>
            <a:rPr lang="en-US" sz="1800" baseline="0" smtClean="0"/>
            <a:t>Source of problems</a:t>
          </a:r>
          <a:endParaRPr lang="en-US" sz="1800" baseline="0"/>
        </a:p>
      </dgm:t>
    </dgm:pt>
    <dgm:pt modelId="{99FBA969-B755-470C-94D4-47E7AD2FD96A}" type="parTrans" cxnId="{88259B84-BA7F-4FD7-BCBE-FF262241D581}">
      <dgm:prSet/>
      <dgm:spPr/>
      <dgm:t>
        <a:bodyPr/>
        <a:lstStyle/>
        <a:p>
          <a:endParaRPr lang="en-US"/>
        </a:p>
      </dgm:t>
    </dgm:pt>
    <dgm:pt modelId="{0D823A45-8819-448E-855E-8F73FA12FB48}" type="sibTrans" cxnId="{88259B84-BA7F-4FD7-BCBE-FF262241D581}">
      <dgm:prSet/>
      <dgm:spPr/>
      <dgm:t>
        <a:bodyPr/>
        <a:lstStyle/>
        <a:p>
          <a:endParaRPr lang="en-US"/>
        </a:p>
      </dgm:t>
    </dgm:pt>
    <dgm:pt modelId="{7270CEB8-B3EE-4886-89B7-329C86282214}">
      <dgm:prSet custT="1"/>
      <dgm:spPr/>
      <dgm:t>
        <a:bodyPr/>
        <a:lstStyle/>
        <a:p>
          <a:r>
            <a:rPr lang="en-US" sz="1800" baseline="0" smtClean="0"/>
            <a:t>What to program </a:t>
          </a:r>
          <a:endParaRPr lang="en-US" sz="1800" baseline="0" dirty="0" smtClean="0"/>
        </a:p>
      </dgm:t>
    </dgm:pt>
    <dgm:pt modelId="{AB660D35-4E40-43A7-A2EB-B6F1E497587E}" type="parTrans" cxnId="{72B45C15-29FD-4272-AA3F-C1DAC35981FA}">
      <dgm:prSet/>
      <dgm:spPr/>
      <dgm:t>
        <a:bodyPr/>
        <a:lstStyle/>
        <a:p>
          <a:endParaRPr lang="en-US"/>
        </a:p>
      </dgm:t>
    </dgm:pt>
    <dgm:pt modelId="{029C9690-B698-4B1D-A0FE-C77F12D839D0}" type="sibTrans" cxnId="{72B45C15-29FD-4272-AA3F-C1DAC35981FA}">
      <dgm:prSet/>
      <dgm:spPr/>
      <dgm:t>
        <a:bodyPr/>
        <a:lstStyle/>
        <a:p>
          <a:endParaRPr lang="en-US"/>
        </a:p>
      </dgm:t>
    </dgm:pt>
    <dgm:pt modelId="{BC8F1B30-80A0-483F-8277-06E0A7DC40F4}">
      <dgm:prSet custT="1"/>
      <dgm:spPr/>
      <dgm:t>
        <a:bodyPr/>
        <a:lstStyle/>
        <a:p>
          <a:r>
            <a:rPr lang="en-US" sz="1800" baseline="0" smtClean="0"/>
            <a:t>Give every bit of your idea to your developer</a:t>
          </a:r>
          <a:endParaRPr lang="en-US" sz="1800" baseline="0" dirty="0" smtClean="0"/>
        </a:p>
      </dgm:t>
    </dgm:pt>
    <dgm:pt modelId="{B7FCCD7F-3C73-4FA3-86C1-295A7C963941}" type="parTrans" cxnId="{C23C1A09-F38B-42CF-80B5-C8AF838B8BC2}">
      <dgm:prSet/>
      <dgm:spPr/>
      <dgm:t>
        <a:bodyPr/>
        <a:lstStyle/>
        <a:p>
          <a:endParaRPr lang="en-US"/>
        </a:p>
      </dgm:t>
    </dgm:pt>
    <dgm:pt modelId="{AA5A3228-A391-44DE-AC0C-BF34D7C3E617}" type="sibTrans" cxnId="{C23C1A09-F38B-42CF-80B5-C8AF838B8BC2}">
      <dgm:prSet/>
      <dgm:spPr/>
      <dgm:t>
        <a:bodyPr/>
        <a:lstStyle/>
        <a:p>
          <a:endParaRPr lang="en-US"/>
        </a:p>
      </dgm:t>
    </dgm:pt>
    <dgm:pt modelId="{0DF62B34-B4AA-49C5-B181-929C1B397654}">
      <dgm:prSet custT="1"/>
      <dgm:spPr/>
      <dgm:t>
        <a:bodyPr/>
        <a:lstStyle/>
        <a:p>
          <a:r>
            <a:rPr lang="en-US" sz="1800" baseline="0" smtClean="0"/>
            <a:t>Develop positive attitude</a:t>
          </a:r>
          <a:endParaRPr lang="en-US" sz="1800" baseline="0" dirty="0" smtClean="0"/>
        </a:p>
      </dgm:t>
    </dgm:pt>
    <dgm:pt modelId="{EDAF0B7B-1430-4DA4-8C74-4B6466948F99}" type="parTrans" cxnId="{72E68F1B-F239-4577-AA9D-0D466D43845C}">
      <dgm:prSet/>
      <dgm:spPr/>
      <dgm:t>
        <a:bodyPr/>
        <a:lstStyle/>
        <a:p>
          <a:endParaRPr lang="en-US"/>
        </a:p>
      </dgm:t>
    </dgm:pt>
    <dgm:pt modelId="{AC0B98BA-2805-41D3-B5F5-673B0E79B91C}" type="sibTrans" cxnId="{72E68F1B-F239-4577-AA9D-0D466D43845C}">
      <dgm:prSet/>
      <dgm:spPr/>
      <dgm:t>
        <a:bodyPr/>
        <a:lstStyle/>
        <a:p>
          <a:endParaRPr lang="en-US"/>
        </a:p>
      </dgm:t>
    </dgm:pt>
    <dgm:pt modelId="{7BD021AE-9011-423B-9E12-435B4A9FB2F4}">
      <dgm:prSet custT="1"/>
      <dgm:spPr/>
      <dgm:t>
        <a:bodyPr/>
        <a:lstStyle/>
        <a:p>
          <a:r>
            <a:rPr lang="en-US" sz="1800" baseline="0" dirty="0" smtClean="0"/>
            <a:t>Functional testing</a:t>
          </a:r>
        </a:p>
      </dgm:t>
    </dgm:pt>
    <dgm:pt modelId="{A41A7512-986C-4347-BA23-857C325B26E3}" type="parTrans" cxnId="{C194AF42-9552-489E-9958-31604640E554}">
      <dgm:prSet/>
      <dgm:spPr/>
      <dgm:t>
        <a:bodyPr/>
        <a:lstStyle/>
        <a:p>
          <a:endParaRPr lang="en-US"/>
        </a:p>
      </dgm:t>
    </dgm:pt>
    <dgm:pt modelId="{45C53043-957A-4761-8F8F-67EF00CA6C74}" type="sibTrans" cxnId="{C194AF42-9552-489E-9958-31604640E554}">
      <dgm:prSet/>
      <dgm:spPr/>
      <dgm:t>
        <a:bodyPr/>
        <a:lstStyle/>
        <a:p>
          <a:endParaRPr lang="en-US"/>
        </a:p>
      </dgm:t>
    </dgm:pt>
    <dgm:pt modelId="{82452C42-8C24-463C-869B-D019F1DD06D6}" type="pres">
      <dgm:prSet presAssocID="{8D3565F4-34E7-4AB4-8F6A-872E22AEDBC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097E2E-5F96-402A-A747-1F83B4A6050F}" type="pres">
      <dgm:prSet presAssocID="{734D328A-6259-4966-8E42-EA64DF5BD796}" presName="parentLin" presStyleCnt="0"/>
      <dgm:spPr/>
    </dgm:pt>
    <dgm:pt modelId="{33C30F25-847D-4C12-8B2D-462B4DEF1BD0}" type="pres">
      <dgm:prSet presAssocID="{734D328A-6259-4966-8E42-EA64DF5BD796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2FA2F228-26C9-4513-83A4-C0D4E2AF1811}" type="pres">
      <dgm:prSet presAssocID="{734D328A-6259-4966-8E42-EA64DF5BD79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27CCCA-3614-4C5F-9258-416ACF3DE54B}" type="pres">
      <dgm:prSet presAssocID="{734D328A-6259-4966-8E42-EA64DF5BD796}" presName="negativeSpace" presStyleCnt="0"/>
      <dgm:spPr/>
    </dgm:pt>
    <dgm:pt modelId="{8E98B044-2CCF-4F9C-A658-A5BD0D6393BC}" type="pres">
      <dgm:prSet presAssocID="{734D328A-6259-4966-8E42-EA64DF5BD796}" presName="childText" presStyleLbl="conFgAcc1" presStyleIdx="0" presStyleCnt="5">
        <dgm:presLayoutVars>
          <dgm:bulletEnabled val="1"/>
        </dgm:presLayoutVars>
      </dgm:prSet>
      <dgm:spPr/>
    </dgm:pt>
    <dgm:pt modelId="{F1CE2E20-CE96-4DF4-9E3E-884FA478170E}" type="pres">
      <dgm:prSet presAssocID="{0D823A45-8819-448E-855E-8F73FA12FB48}" presName="spaceBetweenRectangles" presStyleCnt="0"/>
      <dgm:spPr/>
    </dgm:pt>
    <dgm:pt modelId="{4AE8F973-F9BA-4872-83EB-9D32F9C7FB66}" type="pres">
      <dgm:prSet presAssocID="{7270CEB8-B3EE-4886-89B7-329C86282214}" presName="parentLin" presStyleCnt="0"/>
      <dgm:spPr/>
    </dgm:pt>
    <dgm:pt modelId="{7C437AD7-BA4C-463D-8101-F2C6AC06B018}" type="pres">
      <dgm:prSet presAssocID="{7270CEB8-B3EE-4886-89B7-329C86282214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F2750A0-33B8-4040-B7AA-ECFC59EB79E1}" type="pres">
      <dgm:prSet presAssocID="{7270CEB8-B3EE-4886-89B7-329C86282214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29EA57-DBB0-400D-9CF7-65A239EF475D}" type="pres">
      <dgm:prSet presAssocID="{7270CEB8-B3EE-4886-89B7-329C86282214}" presName="negativeSpace" presStyleCnt="0"/>
      <dgm:spPr/>
    </dgm:pt>
    <dgm:pt modelId="{FFDC0AA2-793B-4D54-9E3F-F1D7BD076024}" type="pres">
      <dgm:prSet presAssocID="{7270CEB8-B3EE-4886-89B7-329C86282214}" presName="childText" presStyleLbl="conFgAcc1" presStyleIdx="1" presStyleCnt="5">
        <dgm:presLayoutVars>
          <dgm:bulletEnabled val="1"/>
        </dgm:presLayoutVars>
      </dgm:prSet>
      <dgm:spPr/>
    </dgm:pt>
    <dgm:pt modelId="{C307D927-DC94-4563-B1CE-6470F3DA6068}" type="pres">
      <dgm:prSet presAssocID="{029C9690-B698-4B1D-A0FE-C77F12D839D0}" presName="spaceBetweenRectangles" presStyleCnt="0"/>
      <dgm:spPr/>
    </dgm:pt>
    <dgm:pt modelId="{88FC07D3-619F-4EE1-AD84-4ACD35261BEB}" type="pres">
      <dgm:prSet presAssocID="{BC8F1B30-80A0-483F-8277-06E0A7DC40F4}" presName="parentLin" presStyleCnt="0"/>
      <dgm:spPr/>
    </dgm:pt>
    <dgm:pt modelId="{D9851365-A439-4017-981E-54A1D3A25E38}" type="pres">
      <dgm:prSet presAssocID="{BC8F1B30-80A0-483F-8277-06E0A7DC40F4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BE98150F-5738-43ED-AA7D-780FDC792B40}" type="pres">
      <dgm:prSet presAssocID="{BC8F1B30-80A0-483F-8277-06E0A7DC40F4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129687-2B27-45E5-BC8A-A1BE04038376}" type="pres">
      <dgm:prSet presAssocID="{BC8F1B30-80A0-483F-8277-06E0A7DC40F4}" presName="negativeSpace" presStyleCnt="0"/>
      <dgm:spPr/>
    </dgm:pt>
    <dgm:pt modelId="{C79E5476-8B32-4A07-961B-6B7495EC62EC}" type="pres">
      <dgm:prSet presAssocID="{BC8F1B30-80A0-483F-8277-06E0A7DC40F4}" presName="childText" presStyleLbl="conFgAcc1" presStyleIdx="2" presStyleCnt="5">
        <dgm:presLayoutVars>
          <dgm:bulletEnabled val="1"/>
        </dgm:presLayoutVars>
      </dgm:prSet>
      <dgm:spPr/>
    </dgm:pt>
    <dgm:pt modelId="{F2AE718F-E838-46ED-99DD-1AA2B477F4EE}" type="pres">
      <dgm:prSet presAssocID="{AA5A3228-A391-44DE-AC0C-BF34D7C3E617}" presName="spaceBetweenRectangles" presStyleCnt="0"/>
      <dgm:spPr/>
    </dgm:pt>
    <dgm:pt modelId="{1B7D04BD-8B87-4831-B851-97501BFC9618}" type="pres">
      <dgm:prSet presAssocID="{0DF62B34-B4AA-49C5-B181-929C1B397654}" presName="parentLin" presStyleCnt="0"/>
      <dgm:spPr/>
    </dgm:pt>
    <dgm:pt modelId="{8556040D-2CD8-4A26-8608-22A4DE4CDE29}" type="pres">
      <dgm:prSet presAssocID="{0DF62B34-B4AA-49C5-B181-929C1B397654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A095FC4F-CBA2-44C9-A675-9D5CA5F849D5}" type="pres">
      <dgm:prSet presAssocID="{0DF62B34-B4AA-49C5-B181-929C1B39765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2162D5-06C1-46D0-A80E-FCE8D01DE2DC}" type="pres">
      <dgm:prSet presAssocID="{0DF62B34-B4AA-49C5-B181-929C1B397654}" presName="negativeSpace" presStyleCnt="0"/>
      <dgm:spPr/>
    </dgm:pt>
    <dgm:pt modelId="{134A38BB-BCFE-4F03-B133-5A0980860C73}" type="pres">
      <dgm:prSet presAssocID="{0DF62B34-B4AA-49C5-B181-929C1B397654}" presName="childText" presStyleLbl="conFgAcc1" presStyleIdx="3" presStyleCnt="5">
        <dgm:presLayoutVars>
          <dgm:bulletEnabled val="1"/>
        </dgm:presLayoutVars>
      </dgm:prSet>
      <dgm:spPr/>
    </dgm:pt>
    <dgm:pt modelId="{CEB59194-5334-4D61-ADA9-431A12E57E99}" type="pres">
      <dgm:prSet presAssocID="{AC0B98BA-2805-41D3-B5F5-673B0E79B91C}" presName="spaceBetweenRectangles" presStyleCnt="0"/>
      <dgm:spPr/>
    </dgm:pt>
    <dgm:pt modelId="{1D63017A-330C-48D8-B190-F2BF5F2A604F}" type="pres">
      <dgm:prSet presAssocID="{7BD021AE-9011-423B-9E12-435B4A9FB2F4}" presName="parentLin" presStyleCnt="0"/>
      <dgm:spPr/>
    </dgm:pt>
    <dgm:pt modelId="{9EC28376-E86C-4AD0-A7B3-C7C6C112FCE9}" type="pres">
      <dgm:prSet presAssocID="{7BD021AE-9011-423B-9E12-435B4A9FB2F4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D2846B5C-76BB-4513-B66C-8D77C75AD13F}" type="pres">
      <dgm:prSet presAssocID="{7BD021AE-9011-423B-9E12-435B4A9FB2F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682CF6-5D5C-4B26-B8E4-B346F66845C1}" type="pres">
      <dgm:prSet presAssocID="{7BD021AE-9011-423B-9E12-435B4A9FB2F4}" presName="negativeSpace" presStyleCnt="0"/>
      <dgm:spPr/>
    </dgm:pt>
    <dgm:pt modelId="{339601EF-C4D1-4ECD-AFD0-2A4A67CCBCF6}" type="pres">
      <dgm:prSet presAssocID="{7BD021AE-9011-423B-9E12-435B4A9FB2F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194AF42-9552-489E-9958-31604640E554}" srcId="{8D3565F4-34E7-4AB4-8F6A-872E22AEDBCA}" destId="{7BD021AE-9011-423B-9E12-435B4A9FB2F4}" srcOrd="4" destOrd="0" parTransId="{A41A7512-986C-4347-BA23-857C325B26E3}" sibTransId="{45C53043-957A-4761-8F8F-67EF00CA6C74}"/>
    <dgm:cxn modelId="{E4072581-E395-492D-B05E-9228BBDF4A24}" type="presOf" srcId="{7270CEB8-B3EE-4886-89B7-329C86282214}" destId="{7C437AD7-BA4C-463D-8101-F2C6AC06B018}" srcOrd="0" destOrd="0" presId="urn:microsoft.com/office/officeart/2005/8/layout/list1"/>
    <dgm:cxn modelId="{A4A2F326-F01C-4843-B7F3-5B74966CF9A8}" type="presOf" srcId="{BC8F1B30-80A0-483F-8277-06E0A7DC40F4}" destId="{BE98150F-5738-43ED-AA7D-780FDC792B40}" srcOrd="1" destOrd="0" presId="urn:microsoft.com/office/officeart/2005/8/layout/list1"/>
    <dgm:cxn modelId="{98A8A989-A8E3-4367-8FC1-3206325E3725}" type="presOf" srcId="{734D328A-6259-4966-8E42-EA64DF5BD796}" destId="{2FA2F228-26C9-4513-83A4-C0D4E2AF1811}" srcOrd="1" destOrd="0" presId="urn:microsoft.com/office/officeart/2005/8/layout/list1"/>
    <dgm:cxn modelId="{C23C1A09-F38B-42CF-80B5-C8AF838B8BC2}" srcId="{8D3565F4-34E7-4AB4-8F6A-872E22AEDBCA}" destId="{BC8F1B30-80A0-483F-8277-06E0A7DC40F4}" srcOrd="2" destOrd="0" parTransId="{B7FCCD7F-3C73-4FA3-86C1-295A7C963941}" sibTransId="{AA5A3228-A391-44DE-AC0C-BF34D7C3E617}"/>
    <dgm:cxn modelId="{B8A476AE-9156-46B9-BE8E-49748368D53E}" type="presOf" srcId="{734D328A-6259-4966-8E42-EA64DF5BD796}" destId="{33C30F25-847D-4C12-8B2D-462B4DEF1BD0}" srcOrd="0" destOrd="0" presId="urn:microsoft.com/office/officeart/2005/8/layout/list1"/>
    <dgm:cxn modelId="{E49874B9-E122-4020-8B5F-48A5F03123D0}" type="presOf" srcId="{7BD021AE-9011-423B-9E12-435B4A9FB2F4}" destId="{9EC28376-E86C-4AD0-A7B3-C7C6C112FCE9}" srcOrd="0" destOrd="0" presId="urn:microsoft.com/office/officeart/2005/8/layout/list1"/>
    <dgm:cxn modelId="{195DBE62-9EB3-400B-8CBC-13E0A22F4C6B}" type="presOf" srcId="{0DF62B34-B4AA-49C5-B181-929C1B397654}" destId="{8556040D-2CD8-4A26-8608-22A4DE4CDE29}" srcOrd="0" destOrd="0" presId="urn:microsoft.com/office/officeart/2005/8/layout/list1"/>
    <dgm:cxn modelId="{72E68F1B-F239-4577-AA9D-0D466D43845C}" srcId="{8D3565F4-34E7-4AB4-8F6A-872E22AEDBCA}" destId="{0DF62B34-B4AA-49C5-B181-929C1B397654}" srcOrd="3" destOrd="0" parTransId="{EDAF0B7B-1430-4DA4-8C74-4B6466948F99}" sibTransId="{AC0B98BA-2805-41D3-B5F5-673B0E79B91C}"/>
    <dgm:cxn modelId="{23AEA553-94E5-4066-AC80-622127322A1E}" type="presOf" srcId="{0DF62B34-B4AA-49C5-B181-929C1B397654}" destId="{A095FC4F-CBA2-44C9-A675-9D5CA5F849D5}" srcOrd="1" destOrd="0" presId="urn:microsoft.com/office/officeart/2005/8/layout/list1"/>
    <dgm:cxn modelId="{72B45C15-29FD-4272-AA3F-C1DAC35981FA}" srcId="{8D3565F4-34E7-4AB4-8F6A-872E22AEDBCA}" destId="{7270CEB8-B3EE-4886-89B7-329C86282214}" srcOrd="1" destOrd="0" parTransId="{AB660D35-4E40-43A7-A2EB-B6F1E497587E}" sibTransId="{029C9690-B698-4B1D-A0FE-C77F12D839D0}"/>
    <dgm:cxn modelId="{83A7ADB1-ED3F-48A3-8FA6-E97B0ADA9FE2}" type="presOf" srcId="{7BD021AE-9011-423B-9E12-435B4A9FB2F4}" destId="{D2846B5C-76BB-4513-B66C-8D77C75AD13F}" srcOrd="1" destOrd="0" presId="urn:microsoft.com/office/officeart/2005/8/layout/list1"/>
    <dgm:cxn modelId="{B61D87F2-9C1E-4E5D-AE3C-0F7010F44D6E}" type="presOf" srcId="{8D3565F4-34E7-4AB4-8F6A-872E22AEDBCA}" destId="{82452C42-8C24-463C-869B-D019F1DD06D6}" srcOrd="0" destOrd="0" presId="urn:microsoft.com/office/officeart/2005/8/layout/list1"/>
    <dgm:cxn modelId="{CE1B0C0D-0782-46AC-82B9-4E68D169B1F5}" type="presOf" srcId="{BC8F1B30-80A0-483F-8277-06E0A7DC40F4}" destId="{D9851365-A439-4017-981E-54A1D3A25E38}" srcOrd="0" destOrd="0" presId="urn:microsoft.com/office/officeart/2005/8/layout/list1"/>
    <dgm:cxn modelId="{88259B84-BA7F-4FD7-BCBE-FF262241D581}" srcId="{8D3565F4-34E7-4AB4-8F6A-872E22AEDBCA}" destId="{734D328A-6259-4966-8E42-EA64DF5BD796}" srcOrd="0" destOrd="0" parTransId="{99FBA969-B755-470C-94D4-47E7AD2FD96A}" sibTransId="{0D823A45-8819-448E-855E-8F73FA12FB48}"/>
    <dgm:cxn modelId="{A86C1421-27A8-4F1D-8864-82624007AE69}" type="presOf" srcId="{7270CEB8-B3EE-4886-89B7-329C86282214}" destId="{AF2750A0-33B8-4040-B7AA-ECFC59EB79E1}" srcOrd="1" destOrd="0" presId="urn:microsoft.com/office/officeart/2005/8/layout/list1"/>
    <dgm:cxn modelId="{35528191-AB26-4FCA-BAF5-E2EA3C125902}" type="presParOf" srcId="{82452C42-8C24-463C-869B-D019F1DD06D6}" destId="{33097E2E-5F96-402A-A747-1F83B4A6050F}" srcOrd="0" destOrd="0" presId="urn:microsoft.com/office/officeart/2005/8/layout/list1"/>
    <dgm:cxn modelId="{0F113ED4-972D-4C3F-BC7D-9D124145E1E6}" type="presParOf" srcId="{33097E2E-5F96-402A-A747-1F83B4A6050F}" destId="{33C30F25-847D-4C12-8B2D-462B4DEF1BD0}" srcOrd="0" destOrd="0" presId="urn:microsoft.com/office/officeart/2005/8/layout/list1"/>
    <dgm:cxn modelId="{EB82A0FE-C8B4-439A-B044-AF17E54C16E8}" type="presParOf" srcId="{33097E2E-5F96-402A-A747-1F83B4A6050F}" destId="{2FA2F228-26C9-4513-83A4-C0D4E2AF1811}" srcOrd="1" destOrd="0" presId="urn:microsoft.com/office/officeart/2005/8/layout/list1"/>
    <dgm:cxn modelId="{073608E6-FB9F-440D-A047-88199C21D938}" type="presParOf" srcId="{82452C42-8C24-463C-869B-D019F1DD06D6}" destId="{AC27CCCA-3614-4C5F-9258-416ACF3DE54B}" srcOrd="1" destOrd="0" presId="urn:microsoft.com/office/officeart/2005/8/layout/list1"/>
    <dgm:cxn modelId="{77E0CB82-42D6-4EFE-98AF-BE58F2407760}" type="presParOf" srcId="{82452C42-8C24-463C-869B-D019F1DD06D6}" destId="{8E98B044-2CCF-4F9C-A658-A5BD0D6393BC}" srcOrd="2" destOrd="0" presId="urn:microsoft.com/office/officeart/2005/8/layout/list1"/>
    <dgm:cxn modelId="{63EBF0AE-96D2-4EB4-84BB-1A91EA442147}" type="presParOf" srcId="{82452C42-8C24-463C-869B-D019F1DD06D6}" destId="{F1CE2E20-CE96-4DF4-9E3E-884FA478170E}" srcOrd="3" destOrd="0" presId="urn:microsoft.com/office/officeart/2005/8/layout/list1"/>
    <dgm:cxn modelId="{D173843D-C681-4617-9F70-B0F535F7C679}" type="presParOf" srcId="{82452C42-8C24-463C-869B-D019F1DD06D6}" destId="{4AE8F973-F9BA-4872-83EB-9D32F9C7FB66}" srcOrd="4" destOrd="0" presId="urn:microsoft.com/office/officeart/2005/8/layout/list1"/>
    <dgm:cxn modelId="{91878C6E-079C-4C81-88FA-CFF7ECD5707E}" type="presParOf" srcId="{4AE8F973-F9BA-4872-83EB-9D32F9C7FB66}" destId="{7C437AD7-BA4C-463D-8101-F2C6AC06B018}" srcOrd="0" destOrd="0" presId="urn:microsoft.com/office/officeart/2005/8/layout/list1"/>
    <dgm:cxn modelId="{12A492B3-150E-4B80-BE09-BA303ABFA234}" type="presParOf" srcId="{4AE8F973-F9BA-4872-83EB-9D32F9C7FB66}" destId="{AF2750A0-33B8-4040-B7AA-ECFC59EB79E1}" srcOrd="1" destOrd="0" presId="urn:microsoft.com/office/officeart/2005/8/layout/list1"/>
    <dgm:cxn modelId="{A5F020B4-7E80-4F2C-8386-8BA9DA4B8C32}" type="presParOf" srcId="{82452C42-8C24-463C-869B-D019F1DD06D6}" destId="{AD29EA57-DBB0-400D-9CF7-65A239EF475D}" srcOrd="5" destOrd="0" presId="urn:microsoft.com/office/officeart/2005/8/layout/list1"/>
    <dgm:cxn modelId="{A361F818-D2E4-4C3D-9774-384B8235EEFC}" type="presParOf" srcId="{82452C42-8C24-463C-869B-D019F1DD06D6}" destId="{FFDC0AA2-793B-4D54-9E3F-F1D7BD076024}" srcOrd="6" destOrd="0" presId="urn:microsoft.com/office/officeart/2005/8/layout/list1"/>
    <dgm:cxn modelId="{5AC79ABB-0560-42A2-BFA1-E3518AA1E516}" type="presParOf" srcId="{82452C42-8C24-463C-869B-D019F1DD06D6}" destId="{C307D927-DC94-4563-B1CE-6470F3DA6068}" srcOrd="7" destOrd="0" presId="urn:microsoft.com/office/officeart/2005/8/layout/list1"/>
    <dgm:cxn modelId="{789E589B-C0A2-462C-B869-BE945ECB6761}" type="presParOf" srcId="{82452C42-8C24-463C-869B-D019F1DD06D6}" destId="{88FC07D3-619F-4EE1-AD84-4ACD35261BEB}" srcOrd="8" destOrd="0" presId="urn:microsoft.com/office/officeart/2005/8/layout/list1"/>
    <dgm:cxn modelId="{BA0E4371-519D-4C71-B0ED-9252A86FAD35}" type="presParOf" srcId="{88FC07D3-619F-4EE1-AD84-4ACD35261BEB}" destId="{D9851365-A439-4017-981E-54A1D3A25E38}" srcOrd="0" destOrd="0" presId="urn:microsoft.com/office/officeart/2005/8/layout/list1"/>
    <dgm:cxn modelId="{80D6CE16-4343-49AF-AC94-39F1313D2263}" type="presParOf" srcId="{88FC07D3-619F-4EE1-AD84-4ACD35261BEB}" destId="{BE98150F-5738-43ED-AA7D-780FDC792B40}" srcOrd="1" destOrd="0" presId="urn:microsoft.com/office/officeart/2005/8/layout/list1"/>
    <dgm:cxn modelId="{E3132706-9FA9-40B1-AE18-2C7CF90DE946}" type="presParOf" srcId="{82452C42-8C24-463C-869B-D019F1DD06D6}" destId="{77129687-2B27-45E5-BC8A-A1BE04038376}" srcOrd="9" destOrd="0" presId="urn:microsoft.com/office/officeart/2005/8/layout/list1"/>
    <dgm:cxn modelId="{B7F458C2-8C9C-453D-9605-0E48EA235164}" type="presParOf" srcId="{82452C42-8C24-463C-869B-D019F1DD06D6}" destId="{C79E5476-8B32-4A07-961B-6B7495EC62EC}" srcOrd="10" destOrd="0" presId="urn:microsoft.com/office/officeart/2005/8/layout/list1"/>
    <dgm:cxn modelId="{FC268181-0DF9-4B0B-9FAA-0FABEE06BE6A}" type="presParOf" srcId="{82452C42-8C24-463C-869B-D019F1DD06D6}" destId="{F2AE718F-E838-46ED-99DD-1AA2B477F4EE}" srcOrd="11" destOrd="0" presId="urn:microsoft.com/office/officeart/2005/8/layout/list1"/>
    <dgm:cxn modelId="{FCA92E3F-7AA5-415D-B907-A21AB2E63DD7}" type="presParOf" srcId="{82452C42-8C24-463C-869B-D019F1DD06D6}" destId="{1B7D04BD-8B87-4831-B851-97501BFC9618}" srcOrd="12" destOrd="0" presId="urn:microsoft.com/office/officeart/2005/8/layout/list1"/>
    <dgm:cxn modelId="{2D990614-968D-4756-BDA1-80C69849AADE}" type="presParOf" srcId="{1B7D04BD-8B87-4831-B851-97501BFC9618}" destId="{8556040D-2CD8-4A26-8608-22A4DE4CDE29}" srcOrd="0" destOrd="0" presId="urn:microsoft.com/office/officeart/2005/8/layout/list1"/>
    <dgm:cxn modelId="{3EB6269D-289F-4957-BC70-B0BC0CAB9F68}" type="presParOf" srcId="{1B7D04BD-8B87-4831-B851-97501BFC9618}" destId="{A095FC4F-CBA2-44C9-A675-9D5CA5F849D5}" srcOrd="1" destOrd="0" presId="urn:microsoft.com/office/officeart/2005/8/layout/list1"/>
    <dgm:cxn modelId="{F5A6ABE0-4C8C-44F1-AB24-A93A11BD0B62}" type="presParOf" srcId="{82452C42-8C24-463C-869B-D019F1DD06D6}" destId="{CC2162D5-06C1-46D0-A80E-FCE8D01DE2DC}" srcOrd="13" destOrd="0" presId="urn:microsoft.com/office/officeart/2005/8/layout/list1"/>
    <dgm:cxn modelId="{21782CAE-8F41-4467-B0C9-AA08C3DA80F7}" type="presParOf" srcId="{82452C42-8C24-463C-869B-D019F1DD06D6}" destId="{134A38BB-BCFE-4F03-B133-5A0980860C73}" srcOrd="14" destOrd="0" presId="urn:microsoft.com/office/officeart/2005/8/layout/list1"/>
    <dgm:cxn modelId="{92B7D463-93D0-4743-9925-5D24B7762C79}" type="presParOf" srcId="{82452C42-8C24-463C-869B-D019F1DD06D6}" destId="{CEB59194-5334-4D61-ADA9-431A12E57E99}" srcOrd="15" destOrd="0" presId="urn:microsoft.com/office/officeart/2005/8/layout/list1"/>
    <dgm:cxn modelId="{8B56429A-85E7-4882-B0EF-2FBDF0CEDB6F}" type="presParOf" srcId="{82452C42-8C24-463C-869B-D019F1DD06D6}" destId="{1D63017A-330C-48D8-B190-F2BF5F2A604F}" srcOrd="16" destOrd="0" presId="urn:microsoft.com/office/officeart/2005/8/layout/list1"/>
    <dgm:cxn modelId="{32308CB5-BA55-47F3-97B7-4DF674CECBA5}" type="presParOf" srcId="{1D63017A-330C-48D8-B190-F2BF5F2A604F}" destId="{9EC28376-E86C-4AD0-A7B3-C7C6C112FCE9}" srcOrd="0" destOrd="0" presId="urn:microsoft.com/office/officeart/2005/8/layout/list1"/>
    <dgm:cxn modelId="{4F367EFF-3F4B-46AA-80F8-54891637277E}" type="presParOf" srcId="{1D63017A-330C-48D8-B190-F2BF5F2A604F}" destId="{D2846B5C-76BB-4513-B66C-8D77C75AD13F}" srcOrd="1" destOrd="0" presId="urn:microsoft.com/office/officeart/2005/8/layout/list1"/>
    <dgm:cxn modelId="{A0A68348-F895-42C4-9F9B-C196935AE707}" type="presParOf" srcId="{82452C42-8C24-463C-869B-D019F1DD06D6}" destId="{23682CF6-5D5C-4B26-B8E4-B346F66845C1}" srcOrd="17" destOrd="0" presId="urn:microsoft.com/office/officeart/2005/8/layout/list1"/>
    <dgm:cxn modelId="{4ACC8385-C01F-4164-9B20-8F564F090830}" type="presParOf" srcId="{82452C42-8C24-463C-869B-D019F1DD06D6}" destId="{339601EF-C4D1-4ECD-AFD0-2A4A67CCBCF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D7585AB-92E4-4893-99EF-AF451EC33CCF}" type="doc">
      <dgm:prSet loTypeId="urn:microsoft.com/office/officeart/2005/8/layout/list1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009C229-9B93-44CB-9F97-2FD62F239EC8}">
      <dgm:prSet/>
      <dgm:spPr/>
      <dgm:t>
        <a:bodyPr/>
        <a:lstStyle/>
        <a:p>
          <a:r>
            <a:rPr lang="en-US" smtClean="0"/>
            <a:t>Pair Programming</a:t>
          </a:r>
          <a:endParaRPr lang="en-US" dirty="0"/>
        </a:p>
      </dgm:t>
    </dgm:pt>
    <dgm:pt modelId="{18BFE7B6-82CE-454D-A457-F950D3E04E29}" type="parTrans" cxnId="{0C28E17C-9F82-45AF-BD5B-DFD575A97DB8}">
      <dgm:prSet/>
      <dgm:spPr/>
      <dgm:t>
        <a:bodyPr/>
        <a:lstStyle/>
        <a:p>
          <a:endParaRPr lang="en-US"/>
        </a:p>
      </dgm:t>
    </dgm:pt>
    <dgm:pt modelId="{7B627AEE-5612-40B3-A0BF-269C840B42EE}" type="sibTrans" cxnId="{0C28E17C-9F82-45AF-BD5B-DFD575A97DB8}">
      <dgm:prSet/>
      <dgm:spPr/>
      <dgm:t>
        <a:bodyPr/>
        <a:lstStyle/>
        <a:p>
          <a:endParaRPr lang="en-US"/>
        </a:p>
      </dgm:t>
    </dgm:pt>
    <dgm:pt modelId="{DD7306FC-99F6-4A68-8727-05BCDBA059DB}">
      <dgm:prSet/>
      <dgm:spPr/>
      <dgm:t>
        <a:bodyPr/>
        <a:lstStyle/>
        <a:p>
          <a:r>
            <a:rPr lang="en-US" smtClean="0"/>
            <a:t>Communication</a:t>
          </a:r>
          <a:endParaRPr lang="en-US" dirty="0"/>
        </a:p>
      </dgm:t>
    </dgm:pt>
    <dgm:pt modelId="{B34C65ED-6A1D-4884-9E80-C79344B368DD}" type="parTrans" cxnId="{84400FEA-9376-4AAE-803B-D2D62B88DFE3}">
      <dgm:prSet/>
      <dgm:spPr/>
      <dgm:t>
        <a:bodyPr/>
        <a:lstStyle/>
        <a:p>
          <a:endParaRPr lang="en-US"/>
        </a:p>
      </dgm:t>
    </dgm:pt>
    <dgm:pt modelId="{A9791377-2C61-46EB-91E2-6118EB45FA49}" type="sibTrans" cxnId="{84400FEA-9376-4AAE-803B-D2D62B88DFE3}">
      <dgm:prSet/>
      <dgm:spPr/>
      <dgm:t>
        <a:bodyPr/>
        <a:lstStyle/>
        <a:p>
          <a:endParaRPr lang="en-US"/>
        </a:p>
      </dgm:t>
    </dgm:pt>
    <dgm:pt modelId="{3C0959DE-215C-4240-9F97-8FD44CE38F03}">
      <dgm:prSet/>
      <dgm:spPr/>
      <dgm:t>
        <a:bodyPr/>
        <a:lstStyle/>
        <a:p>
          <a:r>
            <a:rPr lang="en-US" smtClean="0"/>
            <a:t>Code only what is required.</a:t>
          </a:r>
          <a:endParaRPr lang="en-US" dirty="0"/>
        </a:p>
      </dgm:t>
    </dgm:pt>
    <dgm:pt modelId="{3D3E7504-0E8E-4F15-975D-2B28237AC352}" type="parTrans" cxnId="{4B667D83-DA69-4C7E-853B-2F00FD7F7C4E}">
      <dgm:prSet/>
      <dgm:spPr/>
      <dgm:t>
        <a:bodyPr/>
        <a:lstStyle/>
        <a:p>
          <a:endParaRPr lang="en-US"/>
        </a:p>
      </dgm:t>
    </dgm:pt>
    <dgm:pt modelId="{3599234E-65DC-4696-A3BB-060AB162FC6D}" type="sibTrans" cxnId="{4B667D83-DA69-4C7E-853B-2F00FD7F7C4E}">
      <dgm:prSet/>
      <dgm:spPr/>
      <dgm:t>
        <a:bodyPr/>
        <a:lstStyle/>
        <a:p>
          <a:endParaRPr lang="en-US"/>
        </a:p>
      </dgm:t>
    </dgm:pt>
    <dgm:pt modelId="{8CF77986-2EA0-4549-8F31-E0D8B6DEB696}">
      <dgm:prSet/>
      <dgm:spPr/>
      <dgm:t>
        <a:bodyPr/>
        <a:lstStyle/>
        <a:p>
          <a:r>
            <a:rPr lang="en-US" smtClean="0"/>
            <a:t>Maintain simplicity</a:t>
          </a:r>
          <a:endParaRPr lang="en-US" dirty="0" smtClean="0"/>
        </a:p>
      </dgm:t>
    </dgm:pt>
    <dgm:pt modelId="{9E4019F6-FBA7-4464-928A-CF27DCDC7EF2}" type="parTrans" cxnId="{01DE8046-F933-41CD-8D5C-0012E64D2CF8}">
      <dgm:prSet/>
      <dgm:spPr/>
      <dgm:t>
        <a:bodyPr/>
        <a:lstStyle/>
        <a:p>
          <a:endParaRPr lang="en-US"/>
        </a:p>
      </dgm:t>
    </dgm:pt>
    <dgm:pt modelId="{D1E31B12-B73E-4D6E-B26C-04751B1887BB}" type="sibTrans" cxnId="{01DE8046-F933-41CD-8D5C-0012E64D2CF8}">
      <dgm:prSet/>
      <dgm:spPr/>
      <dgm:t>
        <a:bodyPr/>
        <a:lstStyle/>
        <a:p>
          <a:endParaRPr lang="en-US"/>
        </a:p>
      </dgm:t>
    </dgm:pt>
    <dgm:pt modelId="{2D590A9F-B660-4A5D-9A1C-35CCC93C49DE}">
      <dgm:prSet/>
      <dgm:spPr/>
      <dgm:t>
        <a:bodyPr/>
        <a:lstStyle/>
        <a:p>
          <a:r>
            <a:rPr lang="en-US" smtClean="0"/>
            <a:t>Collective Ownership</a:t>
          </a:r>
          <a:endParaRPr lang="en-US" dirty="0" smtClean="0"/>
        </a:p>
      </dgm:t>
    </dgm:pt>
    <dgm:pt modelId="{FC792764-DA05-4297-8484-C91F13E8AEC9}" type="parTrans" cxnId="{F503F72B-6AB1-4EC8-95DC-31965FD0450F}">
      <dgm:prSet/>
      <dgm:spPr/>
      <dgm:t>
        <a:bodyPr/>
        <a:lstStyle/>
        <a:p>
          <a:endParaRPr lang="en-US"/>
        </a:p>
      </dgm:t>
    </dgm:pt>
    <dgm:pt modelId="{B6177D62-E9F0-45F8-9442-DC0C3156A57C}" type="sibTrans" cxnId="{F503F72B-6AB1-4EC8-95DC-31965FD0450F}">
      <dgm:prSet/>
      <dgm:spPr/>
      <dgm:t>
        <a:bodyPr/>
        <a:lstStyle/>
        <a:p>
          <a:endParaRPr lang="en-US"/>
        </a:p>
      </dgm:t>
    </dgm:pt>
    <dgm:pt modelId="{91E47C9A-ACD1-4821-8FBB-2CEA7F8B5968}">
      <dgm:prSet/>
      <dgm:spPr/>
      <dgm:t>
        <a:bodyPr/>
        <a:lstStyle/>
        <a:p>
          <a:r>
            <a:rPr lang="en-US" smtClean="0"/>
            <a:t>Perform unit testing</a:t>
          </a:r>
          <a:endParaRPr lang="en-US" dirty="0" smtClean="0"/>
        </a:p>
      </dgm:t>
    </dgm:pt>
    <dgm:pt modelId="{035346E3-FEDE-412C-BA8F-B4EA63C713D5}" type="parTrans" cxnId="{D9FA6E90-9E85-4B7D-8B95-A0E84DE186D0}">
      <dgm:prSet/>
      <dgm:spPr/>
      <dgm:t>
        <a:bodyPr/>
        <a:lstStyle/>
        <a:p>
          <a:endParaRPr lang="en-US"/>
        </a:p>
      </dgm:t>
    </dgm:pt>
    <dgm:pt modelId="{FD9511B5-CEF4-4FCA-85D8-74F24237441B}" type="sibTrans" cxnId="{D9FA6E90-9E85-4B7D-8B95-A0E84DE186D0}">
      <dgm:prSet/>
      <dgm:spPr/>
      <dgm:t>
        <a:bodyPr/>
        <a:lstStyle/>
        <a:p>
          <a:endParaRPr lang="en-US"/>
        </a:p>
      </dgm:t>
    </dgm:pt>
    <dgm:pt modelId="{38FBFF50-73B6-4AD6-A81A-5E869BE94849}">
      <dgm:prSet/>
      <dgm:spPr/>
      <dgm:t>
        <a:bodyPr/>
        <a:lstStyle/>
        <a:p>
          <a:r>
            <a:rPr lang="en-US" smtClean="0"/>
            <a:t>Refactor</a:t>
          </a:r>
          <a:endParaRPr lang="en-US" dirty="0"/>
        </a:p>
      </dgm:t>
    </dgm:pt>
    <dgm:pt modelId="{1C509EF8-8586-4573-BDF7-39B16BDDFCC8}" type="parTrans" cxnId="{767FE390-8B73-4C73-A747-3880E1F7D1D1}">
      <dgm:prSet/>
      <dgm:spPr/>
      <dgm:t>
        <a:bodyPr/>
        <a:lstStyle/>
        <a:p>
          <a:endParaRPr lang="en-US"/>
        </a:p>
      </dgm:t>
    </dgm:pt>
    <dgm:pt modelId="{7ABA7E14-47BB-4FD2-B8B9-2359D9636C88}" type="sibTrans" cxnId="{767FE390-8B73-4C73-A747-3880E1F7D1D1}">
      <dgm:prSet/>
      <dgm:spPr/>
      <dgm:t>
        <a:bodyPr/>
        <a:lstStyle/>
        <a:p>
          <a:endParaRPr lang="en-US"/>
        </a:p>
      </dgm:t>
    </dgm:pt>
    <dgm:pt modelId="{8261BD11-DA16-413A-8337-2FA6B27B656A}" type="pres">
      <dgm:prSet presAssocID="{0D7585AB-92E4-4893-99EF-AF451EC33CC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048C00-873A-46E9-B6B2-7A3734869EF1}" type="pres">
      <dgm:prSet presAssocID="{0009C229-9B93-44CB-9F97-2FD62F239EC8}" presName="parentLin" presStyleCnt="0"/>
      <dgm:spPr/>
      <dgm:t>
        <a:bodyPr/>
        <a:lstStyle/>
        <a:p>
          <a:endParaRPr lang="en-US"/>
        </a:p>
      </dgm:t>
    </dgm:pt>
    <dgm:pt modelId="{84C5E3AA-A028-45F4-8EF9-AD2374937528}" type="pres">
      <dgm:prSet presAssocID="{0009C229-9B93-44CB-9F97-2FD62F239EC8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D1800675-C6AE-40A7-9183-5ADE8BDBD044}" type="pres">
      <dgm:prSet presAssocID="{0009C229-9B93-44CB-9F97-2FD62F239EC8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EFA5EE-2954-4DBB-ABE5-B99F2391E780}" type="pres">
      <dgm:prSet presAssocID="{0009C229-9B93-44CB-9F97-2FD62F239EC8}" presName="negativeSpace" presStyleCnt="0"/>
      <dgm:spPr/>
      <dgm:t>
        <a:bodyPr/>
        <a:lstStyle/>
        <a:p>
          <a:endParaRPr lang="en-US"/>
        </a:p>
      </dgm:t>
    </dgm:pt>
    <dgm:pt modelId="{EFDB98DF-D610-4ED4-A79C-3B35A8772324}" type="pres">
      <dgm:prSet presAssocID="{0009C229-9B93-44CB-9F97-2FD62F239EC8}" presName="childText" presStyleLbl="con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C22308-3A51-426E-B4E5-BCE43337B618}" type="pres">
      <dgm:prSet presAssocID="{7B627AEE-5612-40B3-A0BF-269C840B42EE}" presName="spaceBetweenRectangles" presStyleCnt="0"/>
      <dgm:spPr/>
      <dgm:t>
        <a:bodyPr/>
        <a:lstStyle/>
        <a:p>
          <a:endParaRPr lang="en-US"/>
        </a:p>
      </dgm:t>
    </dgm:pt>
    <dgm:pt modelId="{036D4DA2-D739-4B58-A967-925E8FC3F0F9}" type="pres">
      <dgm:prSet presAssocID="{DD7306FC-99F6-4A68-8727-05BCDBA059DB}" presName="parentLin" presStyleCnt="0"/>
      <dgm:spPr/>
      <dgm:t>
        <a:bodyPr/>
        <a:lstStyle/>
        <a:p>
          <a:endParaRPr lang="en-US"/>
        </a:p>
      </dgm:t>
    </dgm:pt>
    <dgm:pt modelId="{A1CE147D-1179-4D0B-B627-518FF06E8592}" type="pres">
      <dgm:prSet presAssocID="{DD7306FC-99F6-4A68-8727-05BCDBA059DB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B4661B10-45E2-4954-B06C-F5186C1BC5E5}" type="pres">
      <dgm:prSet presAssocID="{DD7306FC-99F6-4A68-8727-05BCDBA059DB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FA5D85-C410-48C6-A08E-89976C247B65}" type="pres">
      <dgm:prSet presAssocID="{DD7306FC-99F6-4A68-8727-05BCDBA059DB}" presName="negativeSpace" presStyleCnt="0"/>
      <dgm:spPr/>
      <dgm:t>
        <a:bodyPr/>
        <a:lstStyle/>
        <a:p>
          <a:endParaRPr lang="en-US"/>
        </a:p>
      </dgm:t>
    </dgm:pt>
    <dgm:pt modelId="{D6E5141C-9C36-46D1-B19C-879B36C6A6D4}" type="pres">
      <dgm:prSet presAssocID="{DD7306FC-99F6-4A68-8727-05BCDBA059DB}" presName="childText" presStyleLbl="con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98F9B-8BA1-49E7-890D-FDA5C5612109}" type="pres">
      <dgm:prSet presAssocID="{A9791377-2C61-46EB-91E2-6118EB45FA49}" presName="spaceBetweenRectangles" presStyleCnt="0"/>
      <dgm:spPr/>
      <dgm:t>
        <a:bodyPr/>
        <a:lstStyle/>
        <a:p>
          <a:endParaRPr lang="en-US"/>
        </a:p>
      </dgm:t>
    </dgm:pt>
    <dgm:pt modelId="{03ABBAFB-DF46-4343-846D-F06E089DDFD2}" type="pres">
      <dgm:prSet presAssocID="{3C0959DE-215C-4240-9F97-8FD44CE38F03}" presName="parentLin" presStyleCnt="0"/>
      <dgm:spPr/>
      <dgm:t>
        <a:bodyPr/>
        <a:lstStyle/>
        <a:p>
          <a:endParaRPr lang="en-US"/>
        </a:p>
      </dgm:t>
    </dgm:pt>
    <dgm:pt modelId="{23711916-5973-4E56-98BF-F69FFF5CD10B}" type="pres">
      <dgm:prSet presAssocID="{3C0959DE-215C-4240-9F97-8FD44CE38F03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F960D940-3BDE-4488-AD81-D4F9D4A468EA}" type="pres">
      <dgm:prSet presAssocID="{3C0959DE-215C-4240-9F97-8FD44CE38F03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08739E-63EA-46D1-9EB6-008F42CE8BF2}" type="pres">
      <dgm:prSet presAssocID="{3C0959DE-215C-4240-9F97-8FD44CE38F03}" presName="negativeSpace" presStyleCnt="0"/>
      <dgm:spPr/>
      <dgm:t>
        <a:bodyPr/>
        <a:lstStyle/>
        <a:p>
          <a:endParaRPr lang="en-US"/>
        </a:p>
      </dgm:t>
    </dgm:pt>
    <dgm:pt modelId="{259EECAD-0D6E-424F-9CEE-991002942865}" type="pres">
      <dgm:prSet presAssocID="{3C0959DE-215C-4240-9F97-8FD44CE38F03}" presName="childText" presStyleLbl="con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5B6D6-EE1D-440F-B94A-CA9D72E922AE}" type="pres">
      <dgm:prSet presAssocID="{3599234E-65DC-4696-A3BB-060AB162FC6D}" presName="spaceBetweenRectangles" presStyleCnt="0"/>
      <dgm:spPr/>
      <dgm:t>
        <a:bodyPr/>
        <a:lstStyle/>
        <a:p>
          <a:endParaRPr lang="en-US"/>
        </a:p>
      </dgm:t>
    </dgm:pt>
    <dgm:pt modelId="{9C209482-725B-4490-B622-845B565F037E}" type="pres">
      <dgm:prSet presAssocID="{8CF77986-2EA0-4549-8F31-E0D8B6DEB696}" presName="parentLin" presStyleCnt="0"/>
      <dgm:spPr/>
      <dgm:t>
        <a:bodyPr/>
        <a:lstStyle/>
        <a:p>
          <a:endParaRPr lang="en-US"/>
        </a:p>
      </dgm:t>
    </dgm:pt>
    <dgm:pt modelId="{6BB9D193-18B4-47F3-BAB9-65A26AE4F74C}" type="pres">
      <dgm:prSet presAssocID="{8CF77986-2EA0-4549-8F31-E0D8B6DEB696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5011C7EB-414B-41B4-85B3-DE868EE0A7DA}" type="pres">
      <dgm:prSet presAssocID="{8CF77986-2EA0-4549-8F31-E0D8B6DEB696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206BDE-14C5-4AE8-A3F3-BCFD6177D0A3}" type="pres">
      <dgm:prSet presAssocID="{8CF77986-2EA0-4549-8F31-E0D8B6DEB696}" presName="negativeSpace" presStyleCnt="0"/>
      <dgm:spPr/>
      <dgm:t>
        <a:bodyPr/>
        <a:lstStyle/>
        <a:p>
          <a:endParaRPr lang="en-US"/>
        </a:p>
      </dgm:t>
    </dgm:pt>
    <dgm:pt modelId="{344A2097-59EE-41B1-989F-05B793BCE31F}" type="pres">
      <dgm:prSet presAssocID="{8CF77986-2EA0-4549-8F31-E0D8B6DEB696}" presName="childText" presStyleLbl="conFg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8B2C9-2775-4021-A2FC-4601A10EE3FA}" type="pres">
      <dgm:prSet presAssocID="{D1E31B12-B73E-4D6E-B26C-04751B1887BB}" presName="spaceBetweenRectangles" presStyleCnt="0"/>
      <dgm:spPr/>
      <dgm:t>
        <a:bodyPr/>
        <a:lstStyle/>
        <a:p>
          <a:endParaRPr lang="en-US"/>
        </a:p>
      </dgm:t>
    </dgm:pt>
    <dgm:pt modelId="{E5DB9F66-77AD-4C31-A7F4-748CB7708A49}" type="pres">
      <dgm:prSet presAssocID="{2D590A9F-B660-4A5D-9A1C-35CCC93C49DE}" presName="parentLin" presStyleCnt="0"/>
      <dgm:spPr/>
      <dgm:t>
        <a:bodyPr/>
        <a:lstStyle/>
        <a:p>
          <a:endParaRPr lang="en-US"/>
        </a:p>
      </dgm:t>
    </dgm:pt>
    <dgm:pt modelId="{4F87CB53-9B92-4D4C-857F-9E681AB597F0}" type="pres">
      <dgm:prSet presAssocID="{2D590A9F-B660-4A5D-9A1C-35CCC93C49DE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51526F59-B3DF-4C77-AAE5-0319657733D4}" type="pres">
      <dgm:prSet presAssocID="{2D590A9F-B660-4A5D-9A1C-35CCC93C49DE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D472E-66DE-4B1C-B7BD-6EE71271C17E}" type="pres">
      <dgm:prSet presAssocID="{2D590A9F-B660-4A5D-9A1C-35CCC93C49DE}" presName="negativeSpace" presStyleCnt="0"/>
      <dgm:spPr/>
      <dgm:t>
        <a:bodyPr/>
        <a:lstStyle/>
        <a:p>
          <a:endParaRPr lang="en-US"/>
        </a:p>
      </dgm:t>
    </dgm:pt>
    <dgm:pt modelId="{C224570D-01AD-4EA1-9547-C692AF5877CC}" type="pres">
      <dgm:prSet presAssocID="{2D590A9F-B660-4A5D-9A1C-35CCC93C49DE}" presName="childText" presStyleLbl="con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17F7FC-23FF-4AFE-A09C-FF0F99EC7D7A}" type="pres">
      <dgm:prSet presAssocID="{B6177D62-E9F0-45F8-9442-DC0C3156A57C}" presName="spaceBetweenRectangles" presStyleCnt="0"/>
      <dgm:spPr/>
      <dgm:t>
        <a:bodyPr/>
        <a:lstStyle/>
        <a:p>
          <a:endParaRPr lang="en-US"/>
        </a:p>
      </dgm:t>
    </dgm:pt>
    <dgm:pt modelId="{2C1D8604-E4C0-42CC-B0A1-81594215E020}" type="pres">
      <dgm:prSet presAssocID="{91E47C9A-ACD1-4821-8FBB-2CEA7F8B5968}" presName="parentLin" presStyleCnt="0"/>
      <dgm:spPr/>
      <dgm:t>
        <a:bodyPr/>
        <a:lstStyle/>
        <a:p>
          <a:endParaRPr lang="en-US"/>
        </a:p>
      </dgm:t>
    </dgm:pt>
    <dgm:pt modelId="{5893DB75-F12F-4E66-85A9-97E48D9D69EF}" type="pres">
      <dgm:prSet presAssocID="{91E47C9A-ACD1-4821-8FBB-2CEA7F8B5968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A19476FF-AECE-44B9-AF9A-03E3E84D6DF3}" type="pres">
      <dgm:prSet presAssocID="{91E47C9A-ACD1-4821-8FBB-2CEA7F8B596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A713A-52AE-4B38-BACD-159B537CCE6E}" type="pres">
      <dgm:prSet presAssocID="{91E47C9A-ACD1-4821-8FBB-2CEA7F8B5968}" presName="negativeSpace" presStyleCnt="0"/>
      <dgm:spPr/>
      <dgm:t>
        <a:bodyPr/>
        <a:lstStyle/>
        <a:p>
          <a:endParaRPr lang="en-US"/>
        </a:p>
      </dgm:t>
    </dgm:pt>
    <dgm:pt modelId="{AD47D1F8-CDEC-4D1E-B2D6-331C5D12D569}" type="pres">
      <dgm:prSet presAssocID="{91E47C9A-ACD1-4821-8FBB-2CEA7F8B5968}" presName="childText" presStyleLbl="con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F39FEF-17D5-4064-817F-6CF7D146D278}" type="pres">
      <dgm:prSet presAssocID="{FD9511B5-CEF4-4FCA-85D8-74F24237441B}" presName="spaceBetweenRectangles" presStyleCnt="0"/>
      <dgm:spPr/>
      <dgm:t>
        <a:bodyPr/>
        <a:lstStyle/>
        <a:p>
          <a:endParaRPr lang="en-US"/>
        </a:p>
      </dgm:t>
    </dgm:pt>
    <dgm:pt modelId="{87D85B2A-740B-4A7E-A304-96ABA1F05A70}" type="pres">
      <dgm:prSet presAssocID="{38FBFF50-73B6-4AD6-A81A-5E869BE94849}" presName="parentLin" presStyleCnt="0"/>
      <dgm:spPr/>
      <dgm:t>
        <a:bodyPr/>
        <a:lstStyle/>
        <a:p>
          <a:endParaRPr lang="en-US"/>
        </a:p>
      </dgm:t>
    </dgm:pt>
    <dgm:pt modelId="{B8760D3D-C705-4181-A840-C9F74B982D19}" type="pres">
      <dgm:prSet presAssocID="{38FBFF50-73B6-4AD6-A81A-5E869BE94849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BA559ABD-6F36-49F3-BBF3-3CB8FB21CBA9}" type="pres">
      <dgm:prSet presAssocID="{38FBFF50-73B6-4AD6-A81A-5E869BE94849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755413-A552-4C9E-B875-7776C9A69356}" type="pres">
      <dgm:prSet presAssocID="{38FBFF50-73B6-4AD6-A81A-5E869BE94849}" presName="negativeSpace" presStyleCnt="0"/>
      <dgm:spPr/>
      <dgm:t>
        <a:bodyPr/>
        <a:lstStyle/>
        <a:p>
          <a:endParaRPr lang="en-US"/>
        </a:p>
      </dgm:t>
    </dgm:pt>
    <dgm:pt modelId="{98B68A20-E76F-4B10-80AD-17CBBCD01EBD}" type="pres">
      <dgm:prSet presAssocID="{38FBFF50-73B6-4AD6-A81A-5E869BE94849}" presName="childText" presStyleLbl="conF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D16C62-9DCF-44C3-A4A1-7BD654790C38}" type="presOf" srcId="{2D590A9F-B660-4A5D-9A1C-35CCC93C49DE}" destId="{4F87CB53-9B92-4D4C-857F-9E681AB597F0}" srcOrd="0" destOrd="0" presId="urn:microsoft.com/office/officeart/2005/8/layout/list1"/>
    <dgm:cxn modelId="{16994F39-E928-4848-B552-41600EA2BAE2}" type="presOf" srcId="{0009C229-9B93-44CB-9F97-2FD62F239EC8}" destId="{84C5E3AA-A028-45F4-8EF9-AD2374937528}" srcOrd="0" destOrd="0" presId="urn:microsoft.com/office/officeart/2005/8/layout/list1"/>
    <dgm:cxn modelId="{F3DA468D-F60A-49C4-B4CF-7C9B63C2D827}" type="presOf" srcId="{8CF77986-2EA0-4549-8F31-E0D8B6DEB696}" destId="{6BB9D193-18B4-47F3-BAB9-65A26AE4F74C}" srcOrd="0" destOrd="0" presId="urn:microsoft.com/office/officeart/2005/8/layout/list1"/>
    <dgm:cxn modelId="{4B667D83-DA69-4C7E-853B-2F00FD7F7C4E}" srcId="{0D7585AB-92E4-4893-99EF-AF451EC33CCF}" destId="{3C0959DE-215C-4240-9F97-8FD44CE38F03}" srcOrd="2" destOrd="0" parTransId="{3D3E7504-0E8E-4F15-975D-2B28237AC352}" sibTransId="{3599234E-65DC-4696-A3BB-060AB162FC6D}"/>
    <dgm:cxn modelId="{C6C5C8D7-7EA2-4042-B338-285AE4F80042}" type="presOf" srcId="{8CF77986-2EA0-4549-8F31-E0D8B6DEB696}" destId="{5011C7EB-414B-41B4-85B3-DE868EE0A7DA}" srcOrd="1" destOrd="0" presId="urn:microsoft.com/office/officeart/2005/8/layout/list1"/>
    <dgm:cxn modelId="{767FE390-8B73-4C73-A747-3880E1F7D1D1}" srcId="{0D7585AB-92E4-4893-99EF-AF451EC33CCF}" destId="{38FBFF50-73B6-4AD6-A81A-5E869BE94849}" srcOrd="6" destOrd="0" parTransId="{1C509EF8-8586-4573-BDF7-39B16BDDFCC8}" sibTransId="{7ABA7E14-47BB-4FD2-B8B9-2359D9636C88}"/>
    <dgm:cxn modelId="{05351F10-0071-4FE7-B275-C1CF4CD3594F}" type="presOf" srcId="{3C0959DE-215C-4240-9F97-8FD44CE38F03}" destId="{23711916-5973-4E56-98BF-F69FFF5CD10B}" srcOrd="0" destOrd="0" presId="urn:microsoft.com/office/officeart/2005/8/layout/list1"/>
    <dgm:cxn modelId="{94C1744C-B000-4D68-B890-22CABBFACFAF}" type="presOf" srcId="{2D590A9F-B660-4A5D-9A1C-35CCC93C49DE}" destId="{51526F59-B3DF-4C77-AAE5-0319657733D4}" srcOrd="1" destOrd="0" presId="urn:microsoft.com/office/officeart/2005/8/layout/list1"/>
    <dgm:cxn modelId="{CD16E7E0-847C-47C2-B093-7CCD94F603FD}" type="presOf" srcId="{0D7585AB-92E4-4893-99EF-AF451EC33CCF}" destId="{8261BD11-DA16-413A-8337-2FA6B27B656A}" srcOrd="0" destOrd="0" presId="urn:microsoft.com/office/officeart/2005/8/layout/list1"/>
    <dgm:cxn modelId="{F503F72B-6AB1-4EC8-95DC-31965FD0450F}" srcId="{0D7585AB-92E4-4893-99EF-AF451EC33CCF}" destId="{2D590A9F-B660-4A5D-9A1C-35CCC93C49DE}" srcOrd="4" destOrd="0" parTransId="{FC792764-DA05-4297-8484-C91F13E8AEC9}" sibTransId="{B6177D62-E9F0-45F8-9442-DC0C3156A57C}"/>
    <dgm:cxn modelId="{D9FA6E90-9E85-4B7D-8B95-A0E84DE186D0}" srcId="{0D7585AB-92E4-4893-99EF-AF451EC33CCF}" destId="{91E47C9A-ACD1-4821-8FBB-2CEA7F8B5968}" srcOrd="5" destOrd="0" parTransId="{035346E3-FEDE-412C-BA8F-B4EA63C713D5}" sibTransId="{FD9511B5-CEF4-4FCA-85D8-74F24237441B}"/>
    <dgm:cxn modelId="{05D35165-32BC-4024-A348-C1B4A442E7F5}" type="presOf" srcId="{38FBFF50-73B6-4AD6-A81A-5E869BE94849}" destId="{BA559ABD-6F36-49F3-BBF3-3CB8FB21CBA9}" srcOrd="1" destOrd="0" presId="urn:microsoft.com/office/officeart/2005/8/layout/list1"/>
    <dgm:cxn modelId="{15E1CB3F-BD27-40FA-A2B0-6447CB37E6F4}" type="presOf" srcId="{38FBFF50-73B6-4AD6-A81A-5E869BE94849}" destId="{B8760D3D-C705-4181-A840-C9F74B982D19}" srcOrd="0" destOrd="0" presId="urn:microsoft.com/office/officeart/2005/8/layout/list1"/>
    <dgm:cxn modelId="{F17528AF-844E-4073-981A-98E172468750}" type="presOf" srcId="{91E47C9A-ACD1-4821-8FBB-2CEA7F8B5968}" destId="{5893DB75-F12F-4E66-85A9-97E48D9D69EF}" srcOrd="0" destOrd="0" presId="urn:microsoft.com/office/officeart/2005/8/layout/list1"/>
    <dgm:cxn modelId="{0C28E17C-9F82-45AF-BD5B-DFD575A97DB8}" srcId="{0D7585AB-92E4-4893-99EF-AF451EC33CCF}" destId="{0009C229-9B93-44CB-9F97-2FD62F239EC8}" srcOrd="0" destOrd="0" parTransId="{18BFE7B6-82CE-454D-A457-F950D3E04E29}" sibTransId="{7B627AEE-5612-40B3-A0BF-269C840B42EE}"/>
    <dgm:cxn modelId="{3FE81CA3-5A1F-483A-A1F6-83B5846BCE5B}" type="presOf" srcId="{91E47C9A-ACD1-4821-8FBB-2CEA7F8B5968}" destId="{A19476FF-AECE-44B9-AF9A-03E3E84D6DF3}" srcOrd="1" destOrd="0" presId="urn:microsoft.com/office/officeart/2005/8/layout/list1"/>
    <dgm:cxn modelId="{016086FF-412C-447F-ACCB-B349C629DB85}" type="presOf" srcId="{DD7306FC-99F6-4A68-8727-05BCDBA059DB}" destId="{A1CE147D-1179-4D0B-B627-518FF06E8592}" srcOrd="0" destOrd="0" presId="urn:microsoft.com/office/officeart/2005/8/layout/list1"/>
    <dgm:cxn modelId="{01DE8046-F933-41CD-8D5C-0012E64D2CF8}" srcId="{0D7585AB-92E4-4893-99EF-AF451EC33CCF}" destId="{8CF77986-2EA0-4549-8F31-E0D8B6DEB696}" srcOrd="3" destOrd="0" parTransId="{9E4019F6-FBA7-4464-928A-CF27DCDC7EF2}" sibTransId="{D1E31B12-B73E-4D6E-B26C-04751B1887BB}"/>
    <dgm:cxn modelId="{43D30C3A-D9D4-4FE3-B06D-1D3CEA21B33D}" type="presOf" srcId="{3C0959DE-215C-4240-9F97-8FD44CE38F03}" destId="{F960D940-3BDE-4488-AD81-D4F9D4A468EA}" srcOrd="1" destOrd="0" presId="urn:microsoft.com/office/officeart/2005/8/layout/list1"/>
    <dgm:cxn modelId="{217DB30B-DF9B-4E46-93B1-6270279BDCFC}" type="presOf" srcId="{0009C229-9B93-44CB-9F97-2FD62F239EC8}" destId="{D1800675-C6AE-40A7-9183-5ADE8BDBD044}" srcOrd="1" destOrd="0" presId="urn:microsoft.com/office/officeart/2005/8/layout/list1"/>
    <dgm:cxn modelId="{EB794D52-A438-47CD-B898-920FB0758D14}" type="presOf" srcId="{DD7306FC-99F6-4A68-8727-05BCDBA059DB}" destId="{B4661B10-45E2-4954-B06C-F5186C1BC5E5}" srcOrd="1" destOrd="0" presId="urn:microsoft.com/office/officeart/2005/8/layout/list1"/>
    <dgm:cxn modelId="{84400FEA-9376-4AAE-803B-D2D62B88DFE3}" srcId="{0D7585AB-92E4-4893-99EF-AF451EC33CCF}" destId="{DD7306FC-99F6-4A68-8727-05BCDBA059DB}" srcOrd="1" destOrd="0" parTransId="{B34C65ED-6A1D-4884-9E80-C79344B368DD}" sibTransId="{A9791377-2C61-46EB-91E2-6118EB45FA49}"/>
    <dgm:cxn modelId="{F096D64D-7B48-40C6-8482-FF8E30BD7D9B}" type="presParOf" srcId="{8261BD11-DA16-413A-8337-2FA6B27B656A}" destId="{AB048C00-873A-46E9-B6B2-7A3734869EF1}" srcOrd="0" destOrd="0" presId="urn:microsoft.com/office/officeart/2005/8/layout/list1"/>
    <dgm:cxn modelId="{032410B4-3C4A-4793-BDE3-E106D324E2CA}" type="presParOf" srcId="{AB048C00-873A-46E9-B6B2-7A3734869EF1}" destId="{84C5E3AA-A028-45F4-8EF9-AD2374937528}" srcOrd="0" destOrd="0" presId="urn:microsoft.com/office/officeart/2005/8/layout/list1"/>
    <dgm:cxn modelId="{459CEC0E-8C32-462F-B1B7-3A9940ECFFA9}" type="presParOf" srcId="{AB048C00-873A-46E9-B6B2-7A3734869EF1}" destId="{D1800675-C6AE-40A7-9183-5ADE8BDBD044}" srcOrd="1" destOrd="0" presId="urn:microsoft.com/office/officeart/2005/8/layout/list1"/>
    <dgm:cxn modelId="{E5FDBEE2-2280-4263-943A-E34B92291D83}" type="presParOf" srcId="{8261BD11-DA16-413A-8337-2FA6B27B656A}" destId="{EBEFA5EE-2954-4DBB-ABE5-B99F2391E780}" srcOrd="1" destOrd="0" presId="urn:microsoft.com/office/officeart/2005/8/layout/list1"/>
    <dgm:cxn modelId="{670F3885-DD3D-4D53-8291-7F7590827121}" type="presParOf" srcId="{8261BD11-DA16-413A-8337-2FA6B27B656A}" destId="{EFDB98DF-D610-4ED4-A79C-3B35A8772324}" srcOrd="2" destOrd="0" presId="urn:microsoft.com/office/officeart/2005/8/layout/list1"/>
    <dgm:cxn modelId="{D9647180-3752-42FF-8E0C-072EE59BDF51}" type="presParOf" srcId="{8261BD11-DA16-413A-8337-2FA6B27B656A}" destId="{AEC22308-3A51-426E-B4E5-BCE43337B618}" srcOrd="3" destOrd="0" presId="urn:microsoft.com/office/officeart/2005/8/layout/list1"/>
    <dgm:cxn modelId="{69E28082-143C-4CFE-A3E7-73A0F114B594}" type="presParOf" srcId="{8261BD11-DA16-413A-8337-2FA6B27B656A}" destId="{036D4DA2-D739-4B58-A967-925E8FC3F0F9}" srcOrd="4" destOrd="0" presId="urn:microsoft.com/office/officeart/2005/8/layout/list1"/>
    <dgm:cxn modelId="{A4759E1F-3F36-49C5-B207-C3B5C368F9B8}" type="presParOf" srcId="{036D4DA2-D739-4B58-A967-925E8FC3F0F9}" destId="{A1CE147D-1179-4D0B-B627-518FF06E8592}" srcOrd="0" destOrd="0" presId="urn:microsoft.com/office/officeart/2005/8/layout/list1"/>
    <dgm:cxn modelId="{D9E8789E-9FDC-457E-8CC3-72755C8D2AA0}" type="presParOf" srcId="{036D4DA2-D739-4B58-A967-925E8FC3F0F9}" destId="{B4661B10-45E2-4954-B06C-F5186C1BC5E5}" srcOrd="1" destOrd="0" presId="urn:microsoft.com/office/officeart/2005/8/layout/list1"/>
    <dgm:cxn modelId="{9FF61A45-BDEC-4DD3-AB78-7628BD126675}" type="presParOf" srcId="{8261BD11-DA16-413A-8337-2FA6B27B656A}" destId="{DBFA5D85-C410-48C6-A08E-89976C247B65}" srcOrd="5" destOrd="0" presId="urn:microsoft.com/office/officeart/2005/8/layout/list1"/>
    <dgm:cxn modelId="{C54C37F1-DEFC-4053-BEF3-EFA4F8E21621}" type="presParOf" srcId="{8261BD11-DA16-413A-8337-2FA6B27B656A}" destId="{D6E5141C-9C36-46D1-B19C-879B36C6A6D4}" srcOrd="6" destOrd="0" presId="urn:microsoft.com/office/officeart/2005/8/layout/list1"/>
    <dgm:cxn modelId="{734DF058-DF47-4182-AE2F-DB7B0949E9CD}" type="presParOf" srcId="{8261BD11-DA16-413A-8337-2FA6B27B656A}" destId="{09998F9B-8BA1-49E7-890D-FDA5C5612109}" srcOrd="7" destOrd="0" presId="urn:microsoft.com/office/officeart/2005/8/layout/list1"/>
    <dgm:cxn modelId="{87E3E860-46F9-41F1-B438-C9AD1870C96C}" type="presParOf" srcId="{8261BD11-DA16-413A-8337-2FA6B27B656A}" destId="{03ABBAFB-DF46-4343-846D-F06E089DDFD2}" srcOrd="8" destOrd="0" presId="urn:microsoft.com/office/officeart/2005/8/layout/list1"/>
    <dgm:cxn modelId="{0644A725-6EDE-404F-B232-EDC460BD9860}" type="presParOf" srcId="{03ABBAFB-DF46-4343-846D-F06E089DDFD2}" destId="{23711916-5973-4E56-98BF-F69FFF5CD10B}" srcOrd="0" destOrd="0" presId="urn:microsoft.com/office/officeart/2005/8/layout/list1"/>
    <dgm:cxn modelId="{4279B374-4EFA-42C5-A00D-B47B1D7B34E6}" type="presParOf" srcId="{03ABBAFB-DF46-4343-846D-F06E089DDFD2}" destId="{F960D940-3BDE-4488-AD81-D4F9D4A468EA}" srcOrd="1" destOrd="0" presId="urn:microsoft.com/office/officeart/2005/8/layout/list1"/>
    <dgm:cxn modelId="{4E5F8A9E-D0E2-4625-B7B2-1AAA579C15C9}" type="presParOf" srcId="{8261BD11-DA16-413A-8337-2FA6B27B656A}" destId="{6808739E-63EA-46D1-9EB6-008F42CE8BF2}" srcOrd="9" destOrd="0" presId="urn:microsoft.com/office/officeart/2005/8/layout/list1"/>
    <dgm:cxn modelId="{CCC7CADE-E1AA-433B-9BCA-B610A871D19B}" type="presParOf" srcId="{8261BD11-DA16-413A-8337-2FA6B27B656A}" destId="{259EECAD-0D6E-424F-9CEE-991002942865}" srcOrd="10" destOrd="0" presId="urn:microsoft.com/office/officeart/2005/8/layout/list1"/>
    <dgm:cxn modelId="{B5734A48-3A3A-45CB-BCCA-B66B7AFBA0C6}" type="presParOf" srcId="{8261BD11-DA16-413A-8337-2FA6B27B656A}" destId="{6AE5B6D6-EE1D-440F-B94A-CA9D72E922AE}" srcOrd="11" destOrd="0" presId="urn:microsoft.com/office/officeart/2005/8/layout/list1"/>
    <dgm:cxn modelId="{D839AB13-B76C-467D-A36B-E59DEBC9508A}" type="presParOf" srcId="{8261BD11-DA16-413A-8337-2FA6B27B656A}" destId="{9C209482-725B-4490-B622-845B565F037E}" srcOrd="12" destOrd="0" presId="urn:microsoft.com/office/officeart/2005/8/layout/list1"/>
    <dgm:cxn modelId="{BF1FF0C5-463B-4776-9BBC-96628E4F714A}" type="presParOf" srcId="{9C209482-725B-4490-B622-845B565F037E}" destId="{6BB9D193-18B4-47F3-BAB9-65A26AE4F74C}" srcOrd="0" destOrd="0" presId="urn:microsoft.com/office/officeart/2005/8/layout/list1"/>
    <dgm:cxn modelId="{6DB02BA4-DDEE-4689-B64A-AE2618E6A29C}" type="presParOf" srcId="{9C209482-725B-4490-B622-845B565F037E}" destId="{5011C7EB-414B-41B4-85B3-DE868EE0A7DA}" srcOrd="1" destOrd="0" presId="urn:microsoft.com/office/officeart/2005/8/layout/list1"/>
    <dgm:cxn modelId="{D0639B0F-BAF6-4B50-A138-2A008F310757}" type="presParOf" srcId="{8261BD11-DA16-413A-8337-2FA6B27B656A}" destId="{05206BDE-14C5-4AE8-A3F3-BCFD6177D0A3}" srcOrd="13" destOrd="0" presId="urn:microsoft.com/office/officeart/2005/8/layout/list1"/>
    <dgm:cxn modelId="{B0F3B145-FFA9-49E7-A21F-642D6BA1678E}" type="presParOf" srcId="{8261BD11-DA16-413A-8337-2FA6B27B656A}" destId="{344A2097-59EE-41B1-989F-05B793BCE31F}" srcOrd="14" destOrd="0" presId="urn:microsoft.com/office/officeart/2005/8/layout/list1"/>
    <dgm:cxn modelId="{11D61858-5B79-4B90-AF30-AA1F80FF473F}" type="presParOf" srcId="{8261BD11-DA16-413A-8337-2FA6B27B656A}" destId="{9138B2C9-2775-4021-A2FC-4601A10EE3FA}" srcOrd="15" destOrd="0" presId="urn:microsoft.com/office/officeart/2005/8/layout/list1"/>
    <dgm:cxn modelId="{C523F6E8-4D02-40BF-A2AB-7D81EDC7ACA4}" type="presParOf" srcId="{8261BD11-DA16-413A-8337-2FA6B27B656A}" destId="{E5DB9F66-77AD-4C31-A7F4-748CB7708A49}" srcOrd="16" destOrd="0" presId="urn:microsoft.com/office/officeart/2005/8/layout/list1"/>
    <dgm:cxn modelId="{14DB6276-6FC1-405A-A528-1F59C9B9327F}" type="presParOf" srcId="{E5DB9F66-77AD-4C31-A7F4-748CB7708A49}" destId="{4F87CB53-9B92-4D4C-857F-9E681AB597F0}" srcOrd="0" destOrd="0" presId="urn:microsoft.com/office/officeart/2005/8/layout/list1"/>
    <dgm:cxn modelId="{516F64A1-18C7-4E32-ABBA-CA687F9613A7}" type="presParOf" srcId="{E5DB9F66-77AD-4C31-A7F4-748CB7708A49}" destId="{51526F59-B3DF-4C77-AAE5-0319657733D4}" srcOrd="1" destOrd="0" presId="urn:microsoft.com/office/officeart/2005/8/layout/list1"/>
    <dgm:cxn modelId="{F51FAF8E-FFC3-42C6-9C8F-6E5B1D7734EB}" type="presParOf" srcId="{8261BD11-DA16-413A-8337-2FA6B27B656A}" destId="{8CED472E-66DE-4B1C-B7BD-6EE71271C17E}" srcOrd="17" destOrd="0" presId="urn:microsoft.com/office/officeart/2005/8/layout/list1"/>
    <dgm:cxn modelId="{7209A6E5-8A3C-4E32-BD0A-FEB6FC37E520}" type="presParOf" srcId="{8261BD11-DA16-413A-8337-2FA6B27B656A}" destId="{C224570D-01AD-4EA1-9547-C692AF5877CC}" srcOrd="18" destOrd="0" presId="urn:microsoft.com/office/officeart/2005/8/layout/list1"/>
    <dgm:cxn modelId="{C4F20C11-E396-4B41-9949-87C11C958C0C}" type="presParOf" srcId="{8261BD11-DA16-413A-8337-2FA6B27B656A}" destId="{8C17F7FC-23FF-4AFE-A09C-FF0F99EC7D7A}" srcOrd="19" destOrd="0" presId="urn:microsoft.com/office/officeart/2005/8/layout/list1"/>
    <dgm:cxn modelId="{96A2CFA7-6D53-4CE9-94FD-EFA77BC4FB53}" type="presParOf" srcId="{8261BD11-DA16-413A-8337-2FA6B27B656A}" destId="{2C1D8604-E4C0-42CC-B0A1-81594215E020}" srcOrd="20" destOrd="0" presId="urn:microsoft.com/office/officeart/2005/8/layout/list1"/>
    <dgm:cxn modelId="{72E3B1AA-B3D1-4FA2-845F-C441C5F8AEE1}" type="presParOf" srcId="{2C1D8604-E4C0-42CC-B0A1-81594215E020}" destId="{5893DB75-F12F-4E66-85A9-97E48D9D69EF}" srcOrd="0" destOrd="0" presId="urn:microsoft.com/office/officeart/2005/8/layout/list1"/>
    <dgm:cxn modelId="{4AE7C868-B8D6-407B-9ACD-F19C67663439}" type="presParOf" srcId="{2C1D8604-E4C0-42CC-B0A1-81594215E020}" destId="{A19476FF-AECE-44B9-AF9A-03E3E84D6DF3}" srcOrd="1" destOrd="0" presId="urn:microsoft.com/office/officeart/2005/8/layout/list1"/>
    <dgm:cxn modelId="{08DDA825-644B-4F80-A326-D7A0E5067D8F}" type="presParOf" srcId="{8261BD11-DA16-413A-8337-2FA6B27B656A}" destId="{9F8A713A-52AE-4B38-BACD-159B537CCE6E}" srcOrd="21" destOrd="0" presId="urn:microsoft.com/office/officeart/2005/8/layout/list1"/>
    <dgm:cxn modelId="{A862ECE0-98F9-41FC-9900-E1C33DAC45A1}" type="presParOf" srcId="{8261BD11-DA16-413A-8337-2FA6B27B656A}" destId="{AD47D1F8-CDEC-4D1E-B2D6-331C5D12D569}" srcOrd="22" destOrd="0" presId="urn:microsoft.com/office/officeart/2005/8/layout/list1"/>
    <dgm:cxn modelId="{7DD12629-1206-4AC1-8690-3CF4D339E543}" type="presParOf" srcId="{8261BD11-DA16-413A-8337-2FA6B27B656A}" destId="{77F39FEF-17D5-4064-817F-6CF7D146D278}" srcOrd="23" destOrd="0" presId="urn:microsoft.com/office/officeart/2005/8/layout/list1"/>
    <dgm:cxn modelId="{29629FCA-8834-4C18-B90F-78C2F5956E51}" type="presParOf" srcId="{8261BD11-DA16-413A-8337-2FA6B27B656A}" destId="{87D85B2A-740B-4A7E-A304-96ABA1F05A70}" srcOrd="24" destOrd="0" presId="urn:microsoft.com/office/officeart/2005/8/layout/list1"/>
    <dgm:cxn modelId="{951C6DEC-46DA-485A-B715-B68B7BA6CB3A}" type="presParOf" srcId="{87D85B2A-740B-4A7E-A304-96ABA1F05A70}" destId="{B8760D3D-C705-4181-A840-C9F74B982D19}" srcOrd="0" destOrd="0" presId="urn:microsoft.com/office/officeart/2005/8/layout/list1"/>
    <dgm:cxn modelId="{940530EB-D95F-4E2E-83F6-3277991B8AD5}" type="presParOf" srcId="{87D85B2A-740B-4A7E-A304-96ABA1F05A70}" destId="{BA559ABD-6F36-49F3-BBF3-3CB8FB21CBA9}" srcOrd="1" destOrd="0" presId="urn:microsoft.com/office/officeart/2005/8/layout/list1"/>
    <dgm:cxn modelId="{638428C2-11AD-414F-9592-0A1E6A1E2BC8}" type="presParOf" srcId="{8261BD11-DA16-413A-8337-2FA6B27B656A}" destId="{90755413-A552-4C9E-B875-7776C9A69356}" srcOrd="25" destOrd="0" presId="urn:microsoft.com/office/officeart/2005/8/layout/list1"/>
    <dgm:cxn modelId="{D43D4EA4-5165-4642-B8B4-4B08048B36B7}" type="presParOf" srcId="{8261BD11-DA16-413A-8337-2FA6B27B656A}" destId="{98B68A20-E76F-4B10-80AD-17CBBCD01EBD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D7478C-ECD0-463A-A435-C5F645379304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229DEB4-51F3-4236-B18C-3F54D6F1DDA2}">
      <dgm:prSet phldrT="[Text]" custT="1"/>
      <dgm:spPr/>
      <dgm:t>
        <a:bodyPr/>
        <a:lstStyle/>
        <a:p>
          <a:endParaRPr lang="en-US" sz="2400" dirty="0" smtClean="0"/>
        </a:p>
        <a:p>
          <a:r>
            <a:rPr lang="en-US" sz="2400" dirty="0" smtClean="0"/>
            <a:t>Monitor the project, fix any deviations, modify the rules if and when required.</a:t>
          </a:r>
        </a:p>
        <a:p>
          <a:endParaRPr lang="en-US" sz="2400" dirty="0"/>
        </a:p>
      </dgm:t>
    </dgm:pt>
    <dgm:pt modelId="{28E9F8DB-615E-4A4B-A234-956B1799CF51}" type="parTrans" cxnId="{CC964B14-6470-41C3-8A57-22F80D587819}">
      <dgm:prSet/>
      <dgm:spPr/>
      <dgm:t>
        <a:bodyPr/>
        <a:lstStyle/>
        <a:p>
          <a:endParaRPr lang="en-US"/>
        </a:p>
      </dgm:t>
    </dgm:pt>
    <dgm:pt modelId="{9EFC5BCC-7854-495B-B387-6E1BC9195493}" type="sibTrans" cxnId="{CC964B14-6470-41C3-8A57-22F80D587819}">
      <dgm:prSet/>
      <dgm:spPr/>
      <dgm:t>
        <a:bodyPr/>
        <a:lstStyle/>
        <a:p>
          <a:endParaRPr lang="en-US"/>
        </a:p>
      </dgm:t>
    </dgm:pt>
    <dgm:pt modelId="{88168E6F-70CF-4E88-847C-29FB5CED21F2}">
      <dgm:prSet phldrT="[Text]" custT="1"/>
      <dgm:spPr/>
      <dgm:t>
        <a:bodyPr/>
        <a:lstStyle/>
        <a:p>
          <a:r>
            <a:rPr lang="en-US" sz="2400" dirty="0" smtClean="0"/>
            <a:t>Tracking the time spent</a:t>
          </a:r>
          <a:endParaRPr lang="en-US" sz="2400" dirty="0"/>
        </a:p>
      </dgm:t>
    </dgm:pt>
    <dgm:pt modelId="{48EC2674-0B75-4A45-88A0-3E358AB45307}" type="parTrans" cxnId="{B4264163-E597-4CCA-8AAA-5CB256FEC4B8}">
      <dgm:prSet/>
      <dgm:spPr/>
      <dgm:t>
        <a:bodyPr/>
        <a:lstStyle/>
        <a:p>
          <a:endParaRPr lang="en-US"/>
        </a:p>
      </dgm:t>
    </dgm:pt>
    <dgm:pt modelId="{0809263B-0F09-480B-B6C4-09B5EEB4D463}" type="sibTrans" cxnId="{B4264163-E597-4CCA-8AAA-5CB256FEC4B8}">
      <dgm:prSet/>
      <dgm:spPr/>
      <dgm:t>
        <a:bodyPr/>
        <a:lstStyle/>
        <a:p>
          <a:endParaRPr lang="en-US"/>
        </a:p>
      </dgm:t>
    </dgm:pt>
    <dgm:pt modelId="{E629A642-33AD-4DA0-8FE2-605897AB0930}">
      <dgm:prSet phldrT="[Text]" custT="1"/>
      <dgm:spPr/>
      <dgm:t>
        <a:bodyPr/>
        <a:lstStyle/>
        <a:p>
          <a:r>
            <a:rPr lang="en-US" sz="2400" dirty="0" smtClean="0"/>
            <a:t>Looking after developer team</a:t>
          </a:r>
          <a:endParaRPr lang="en-US" sz="2400" dirty="0"/>
        </a:p>
      </dgm:t>
    </dgm:pt>
    <dgm:pt modelId="{A45066F7-2B10-4B23-9D7A-090699EF8803}" type="parTrans" cxnId="{9A88ED62-208E-4728-9973-6F6C8AA448BC}">
      <dgm:prSet/>
      <dgm:spPr/>
      <dgm:t>
        <a:bodyPr/>
        <a:lstStyle/>
        <a:p>
          <a:endParaRPr lang="en-US"/>
        </a:p>
      </dgm:t>
    </dgm:pt>
    <dgm:pt modelId="{BD793D07-0972-4FF1-9FF0-751E3F2094E4}" type="sibTrans" cxnId="{9A88ED62-208E-4728-9973-6F6C8AA448BC}">
      <dgm:prSet/>
      <dgm:spPr/>
      <dgm:t>
        <a:bodyPr/>
        <a:lstStyle/>
        <a:p>
          <a:endParaRPr lang="en-US"/>
        </a:p>
      </dgm:t>
    </dgm:pt>
    <dgm:pt modelId="{DF6595BC-2653-4BDC-8D47-3A466785E7FE}" type="pres">
      <dgm:prSet presAssocID="{B7D7478C-ECD0-463A-A435-C5F64537930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C42ED3-343E-4ADA-909D-E5D189530EB3}" type="pres">
      <dgm:prSet presAssocID="{A229DEB4-51F3-4236-B18C-3F54D6F1DDA2}" presName="parentLin" presStyleCnt="0"/>
      <dgm:spPr/>
      <dgm:t>
        <a:bodyPr/>
        <a:lstStyle/>
        <a:p>
          <a:endParaRPr lang="en-US"/>
        </a:p>
      </dgm:t>
    </dgm:pt>
    <dgm:pt modelId="{DBDC3735-84AF-480B-9958-065AA6492203}" type="pres">
      <dgm:prSet presAssocID="{A229DEB4-51F3-4236-B18C-3F54D6F1DDA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383481A-74C4-4E89-8090-B64D2CB65924}" type="pres">
      <dgm:prSet presAssocID="{A229DEB4-51F3-4236-B18C-3F54D6F1DDA2}" presName="parentText" presStyleLbl="node1" presStyleIdx="0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173766-BD05-44BF-982C-2F79F7FE9C42}" type="pres">
      <dgm:prSet presAssocID="{A229DEB4-51F3-4236-B18C-3F54D6F1DDA2}" presName="negativeSpace" presStyleCnt="0"/>
      <dgm:spPr/>
      <dgm:t>
        <a:bodyPr/>
        <a:lstStyle/>
        <a:p>
          <a:endParaRPr lang="en-US"/>
        </a:p>
      </dgm:t>
    </dgm:pt>
    <dgm:pt modelId="{668A8DD1-799F-4356-A132-28FCC101DAD3}" type="pres">
      <dgm:prSet presAssocID="{A229DEB4-51F3-4236-B18C-3F54D6F1DDA2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5BA304-CE08-4BE4-8634-20F0A8D72CAA}" type="pres">
      <dgm:prSet presAssocID="{9EFC5BCC-7854-495B-B387-6E1BC9195493}" presName="spaceBetweenRectangles" presStyleCnt="0"/>
      <dgm:spPr/>
      <dgm:t>
        <a:bodyPr/>
        <a:lstStyle/>
        <a:p>
          <a:endParaRPr lang="en-US"/>
        </a:p>
      </dgm:t>
    </dgm:pt>
    <dgm:pt modelId="{B7C950B1-D069-4E4D-9DDE-CA31856C16F8}" type="pres">
      <dgm:prSet presAssocID="{88168E6F-70CF-4E88-847C-29FB5CED21F2}" presName="parentLin" presStyleCnt="0"/>
      <dgm:spPr/>
      <dgm:t>
        <a:bodyPr/>
        <a:lstStyle/>
        <a:p>
          <a:endParaRPr lang="en-US"/>
        </a:p>
      </dgm:t>
    </dgm:pt>
    <dgm:pt modelId="{C0149115-A1CE-483D-B1E8-BD56867E4F46}" type="pres">
      <dgm:prSet presAssocID="{88168E6F-70CF-4E88-847C-29FB5CED21F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BA6E75A-80BC-4FB0-A744-FFE4E41FED76}" type="pres">
      <dgm:prSet presAssocID="{88168E6F-70CF-4E88-847C-29FB5CED21F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D06E3-1B24-45E8-9DFA-6FADFB8152E2}" type="pres">
      <dgm:prSet presAssocID="{88168E6F-70CF-4E88-847C-29FB5CED21F2}" presName="negativeSpace" presStyleCnt="0"/>
      <dgm:spPr/>
      <dgm:t>
        <a:bodyPr/>
        <a:lstStyle/>
        <a:p>
          <a:endParaRPr lang="en-US"/>
        </a:p>
      </dgm:t>
    </dgm:pt>
    <dgm:pt modelId="{87980F01-308D-40AC-916C-1FA0CADF793E}" type="pres">
      <dgm:prSet presAssocID="{88168E6F-70CF-4E88-847C-29FB5CED21F2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1B7ADA-CCB2-4899-9872-1817E03BCE49}" type="pres">
      <dgm:prSet presAssocID="{0809263B-0F09-480B-B6C4-09B5EEB4D463}" presName="spaceBetweenRectangles" presStyleCnt="0"/>
      <dgm:spPr/>
      <dgm:t>
        <a:bodyPr/>
        <a:lstStyle/>
        <a:p>
          <a:endParaRPr lang="en-US"/>
        </a:p>
      </dgm:t>
    </dgm:pt>
    <dgm:pt modelId="{56FF3254-D747-49E2-BCBB-4402BB57D21D}" type="pres">
      <dgm:prSet presAssocID="{E629A642-33AD-4DA0-8FE2-605897AB0930}" presName="parentLin" presStyleCnt="0"/>
      <dgm:spPr/>
      <dgm:t>
        <a:bodyPr/>
        <a:lstStyle/>
        <a:p>
          <a:endParaRPr lang="en-US"/>
        </a:p>
      </dgm:t>
    </dgm:pt>
    <dgm:pt modelId="{41649191-7B60-4B25-B87A-8DF3790340BB}" type="pres">
      <dgm:prSet presAssocID="{E629A642-33AD-4DA0-8FE2-605897AB0930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1ADC00E-BB35-43F4-8761-8EEADE5832D6}" type="pres">
      <dgm:prSet presAssocID="{E629A642-33AD-4DA0-8FE2-605897AB093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225236-A414-4E6B-A590-45D30138B39C}" type="pres">
      <dgm:prSet presAssocID="{E629A642-33AD-4DA0-8FE2-605897AB0930}" presName="negativeSpace" presStyleCnt="0"/>
      <dgm:spPr/>
      <dgm:t>
        <a:bodyPr/>
        <a:lstStyle/>
        <a:p>
          <a:endParaRPr lang="en-US"/>
        </a:p>
      </dgm:t>
    </dgm:pt>
    <dgm:pt modelId="{DE32AA80-17FE-49EE-9BC3-7DB67634D364}" type="pres">
      <dgm:prSet presAssocID="{E629A642-33AD-4DA0-8FE2-605897AB0930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6E0FD9-C81B-41C6-AADC-EA68464EEE05}" type="presOf" srcId="{B7D7478C-ECD0-463A-A435-C5F645379304}" destId="{DF6595BC-2653-4BDC-8D47-3A466785E7FE}" srcOrd="0" destOrd="0" presId="urn:microsoft.com/office/officeart/2005/8/layout/list1"/>
    <dgm:cxn modelId="{62188462-705C-4A89-8418-A7672E379742}" type="presOf" srcId="{88168E6F-70CF-4E88-847C-29FB5CED21F2}" destId="{C0149115-A1CE-483D-B1E8-BD56867E4F46}" srcOrd="0" destOrd="0" presId="urn:microsoft.com/office/officeart/2005/8/layout/list1"/>
    <dgm:cxn modelId="{72B5E8BB-DC62-484A-A14F-D6EDAF8B8839}" type="presOf" srcId="{A229DEB4-51F3-4236-B18C-3F54D6F1DDA2}" destId="{DBDC3735-84AF-480B-9958-065AA6492203}" srcOrd="0" destOrd="0" presId="urn:microsoft.com/office/officeart/2005/8/layout/list1"/>
    <dgm:cxn modelId="{1CFFD499-3E43-4D6A-A9FD-2E980D76BAAA}" type="presOf" srcId="{A229DEB4-51F3-4236-B18C-3F54D6F1DDA2}" destId="{F383481A-74C4-4E89-8090-B64D2CB65924}" srcOrd="1" destOrd="0" presId="urn:microsoft.com/office/officeart/2005/8/layout/list1"/>
    <dgm:cxn modelId="{9A88ED62-208E-4728-9973-6F6C8AA448BC}" srcId="{B7D7478C-ECD0-463A-A435-C5F645379304}" destId="{E629A642-33AD-4DA0-8FE2-605897AB0930}" srcOrd="2" destOrd="0" parTransId="{A45066F7-2B10-4B23-9D7A-090699EF8803}" sibTransId="{BD793D07-0972-4FF1-9FF0-751E3F2094E4}"/>
    <dgm:cxn modelId="{B4264163-E597-4CCA-8AAA-5CB256FEC4B8}" srcId="{B7D7478C-ECD0-463A-A435-C5F645379304}" destId="{88168E6F-70CF-4E88-847C-29FB5CED21F2}" srcOrd="1" destOrd="0" parTransId="{48EC2674-0B75-4A45-88A0-3E358AB45307}" sibTransId="{0809263B-0F09-480B-B6C4-09B5EEB4D463}"/>
    <dgm:cxn modelId="{841BFA02-CA4B-4A00-A67E-24D08F0EBD36}" type="presOf" srcId="{88168E6F-70CF-4E88-847C-29FB5CED21F2}" destId="{7BA6E75A-80BC-4FB0-A744-FFE4E41FED76}" srcOrd="1" destOrd="0" presId="urn:microsoft.com/office/officeart/2005/8/layout/list1"/>
    <dgm:cxn modelId="{7F590000-DC4E-45AE-88D7-02B384064F27}" type="presOf" srcId="{E629A642-33AD-4DA0-8FE2-605897AB0930}" destId="{31ADC00E-BB35-43F4-8761-8EEADE5832D6}" srcOrd="1" destOrd="0" presId="urn:microsoft.com/office/officeart/2005/8/layout/list1"/>
    <dgm:cxn modelId="{E0D0BB52-C624-45C3-995D-1BE703ECEB49}" type="presOf" srcId="{E629A642-33AD-4DA0-8FE2-605897AB0930}" destId="{41649191-7B60-4B25-B87A-8DF3790340BB}" srcOrd="0" destOrd="0" presId="urn:microsoft.com/office/officeart/2005/8/layout/list1"/>
    <dgm:cxn modelId="{CC964B14-6470-41C3-8A57-22F80D587819}" srcId="{B7D7478C-ECD0-463A-A435-C5F645379304}" destId="{A229DEB4-51F3-4236-B18C-3F54D6F1DDA2}" srcOrd="0" destOrd="0" parTransId="{28E9F8DB-615E-4A4B-A234-956B1799CF51}" sibTransId="{9EFC5BCC-7854-495B-B387-6E1BC9195493}"/>
    <dgm:cxn modelId="{985FFE76-E134-4377-BC1D-1D970BC10DD5}" type="presParOf" srcId="{DF6595BC-2653-4BDC-8D47-3A466785E7FE}" destId="{C2C42ED3-343E-4ADA-909D-E5D189530EB3}" srcOrd="0" destOrd="0" presId="urn:microsoft.com/office/officeart/2005/8/layout/list1"/>
    <dgm:cxn modelId="{CDA9BC1B-FEC7-4AA6-9416-794C8631648D}" type="presParOf" srcId="{C2C42ED3-343E-4ADA-909D-E5D189530EB3}" destId="{DBDC3735-84AF-480B-9958-065AA6492203}" srcOrd="0" destOrd="0" presId="urn:microsoft.com/office/officeart/2005/8/layout/list1"/>
    <dgm:cxn modelId="{0D86B8C1-F477-41BA-BCE7-C2B95A9D1957}" type="presParOf" srcId="{C2C42ED3-343E-4ADA-909D-E5D189530EB3}" destId="{F383481A-74C4-4E89-8090-B64D2CB65924}" srcOrd="1" destOrd="0" presId="urn:microsoft.com/office/officeart/2005/8/layout/list1"/>
    <dgm:cxn modelId="{6C291163-7BE2-4240-9366-F680A202B47D}" type="presParOf" srcId="{DF6595BC-2653-4BDC-8D47-3A466785E7FE}" destId="{48173766-BD05-44BF-982C-2F79F7FE9C42}" srcOrd="1" destOrd="0" presId="urn:microsoft.com/office/officeart/2005/8/layout/list1"/>
    <dgm:cxn modelId="{D95E975A-9189-4907-AA70-AE0B1CE38A0E}" type="presParOf" srcId="{DF6595BC-2653-4BDC-8D47-3A466785E7FE}" destId="{668A8DD1-799F-4356-A132-28FCC101DAD3}" srcOrd="2" destOrd="0" presId="urn:microsoft.com/office/officeart/2005/8/layout/list1"/>
    <dgm:cxn modelId="{7AD4DE73-7A3A-47C5-9915-3DE446872DA0}" type="presParOf" srcId="{DF6595BC-2653-4BDC-8D47-3A466785E7FE}" destId="{BE5BA304-CE08-4BE4-8634-20F0A8D72CAA}" srcOrd="3" destOrd="0" presId="urn:microsoft.com/office/officeart/2005/8/layout/list1"/>
    <dgm:cxn modelId="{84BC6572-4943-401C-BAAD-5CF533558E79}" type="presParOf" srcId="{DF6595BC-2653-4BDC-8D47-3A466785E7FE}" destId="{B7C950B1-D069-4E4D-9DDE-CA31856C16F8}" srcOrd="4" destOrd="0" presId="urn:microsoft.com/office/officeart/2005/8/layout/list1"/>
    <dgm:cxn modelId="{376CBED3-43AE-4522-988A-86CC9BB85EA0}" type="presParOf" srcId="{B7C950B1-D069-4E4D-9DDE-CA31856C16F8}" destId="{C0149115-A1CE-483D-B1E8-BD56867E4F46}" srcOrd="0" destOrd="0" presId="urn:microsoft.com/office/officeart/2005/8/layout/list1"/>
    <dgm:cxn modelId="{6E7C30A2-E701-451B-AC46-3536C7A46993}" type="presParOf" srcId="{B7C950B1-D069-4E4D-9DDE-CA31856C16F8}" destId="{7BA6E75A-80BC-4FB0-A744-FFE4E41FED76}" srcOrd="1" destOrd="0" presId="urn:microsoft.com/office/officeart/2005/8/layout/list1"/>
    <dgm:cxn modelId="{DF5C1FFE-EEC3-4EAF-9416-7A2F0EC456E0}" type="presParOf" srcId="{DF6595BC-2653-4BDC-8D47-3A466785E7FE}" destId="{3DCD06E3-1B24-45E8-9DFA-6FADFB8152E2}" srcOrd="5" destOrd="0" presId="urn:microsoft.com/office/officeart/2005/8/layout/list1"/>
    <dgm:cxn modelId="{67033FA4-6CCC-4102-97F2-CA56E3FDDFAC}" type="presParOf" srcId="{DF6595BC-2653-4BDC-8D47-3A466785E7FE}" destId="{87980F01-308D-40AC-916C-1FA0CADF793E}" srcOrd="6" destOrd="0" presId="urn:microsoft.com/office/officeart/2005/8/layout/list1"/>
    <dgm:cxn modelId="{FB5DAFE7-E892-4CF4-9410-4F4F5D9AC290}" type="presParOf" srcId="{DF6595BC-2653-4BDC-8D47-3A466785E7FE}" destId="{781B7ADA-CCB2-4899-9872-1817E03BCE49}" srcOrd="7" destOrd="0" presId="urn:microsoft.com/office/officeart/2005/8/layout/list1"/>
    <dgm:cxn modelId="{C6E64441-CDB3-486F-813C-87A0A0C6FA78}" type="presParOf" srcId="{DF6595BC-2653-4BDC-8D47-3A466785E7FE}" destId="{56FF3254-D747-49E2-BCBB-4402BB57D21D}" srcOrd="8" destOrd="0" presId="urn:microsoft.com/office/officeart/2005/8/layout/list1"/>
    <dgm:cxn modelId="{62FBEBCC-46B5-4E0B-812C-733C4519677C}" type="presParOf" srcId="{56FF3254-D747-49E2-BCBB-4402BB57D21D}" destId="{41649191-7B60-4B25-B87A-8DF3790340BB}" srcOrd="0" destOrd="0" presId="urn:microsoft.com/office/officeart/2005/8/layout/list1"/>
    <dgm:cxn modelId="{9EA11595-5487-4D63-BBA3-4E0BABDFEA3F}" type="presParOf" srcId="{56FF3254-D747-49E2-BCBB-4402BB57D21D}" destId="{31ADC00E-BB35-43F4-8761-8EEADE5832D6}" srcOrd="1" destOrd="0" presId="urn:microsoft.com/office/officeart/2005/8/layout/list1"/>
    <dgm:cxn modelId="{DFCD8525-454E-49EB-AAA5-FC40C8C26CFB}" type="presParOf" srcId="{DF6595BC-2653-4BDC-8D47-3A466785E7FE}" destId="{2C225236-A414-4E6B-A590-45D30138B39C}" srcOrd="9" destOrd="0" presId="urn:microsoft.com/office/officeart/2005/8/layout/list1"/>
    <dgm:cxn modelId="{8AFA744F-7E26-436C-8AAA-5480396DA0F9}" type="presParOf" srcId="{DF6595BC-2653-4BDC-8D47-3A466785E7FE}" destId="{DE32AA80-17FE-49EE-9BC3-7DB67634D36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A897519-739B-4EEE-AC96-F082BB4E1053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2307F9D-6398-42ED-804E-7BA71C13403A}">
      <dgm:prSet/>
      <dgm:spPr/>
      <dgm:t>
        <a:bodyPr/>
        <a:lstStyle/>
        <a:p>
          <a:r>
            <a:rPr lang="en-US" smtClean="0"/>
            <a:t>New teams need coach.</a:t>
          </a:r>
          <a:endParaRPr lang="en-US" dirty="0"/>
        </a:p>
      </dgm:t>
    </dgm:pt>
    <dgm:pt modelId="{7E9F7385-E708-4B92-B34F-55A6FB82C0C6}" type="parTrans" cxnId="{DFC049B6-A5DB-49E7-A547-5F414C709AF3}">
      <dgm:prSet/>
      <dgm:spPr/>
      <dgm:t>
        <a:bodyPr/>
        <a:lstStyle/>
        <a:p>
          <a:endParaRPr lang="en-US"/>
        </a:p>
      </dgm:t>
    </dgm:pt>
    <dgm:pt modelId="{E2B7D52A-C6A0-4EAE-ACC3-8396271EF35F}" type="sibTrans" cxnId="{DFC049B6-A5DB-49E7-A547-5F414C709AF3}">
      <dgm:prSet/>
      <dgm:spPr/>
      <dgm:t>
        <a:bodyPr/>
        <a:lstStyle/>
        <a:p>
          <a:endParaRPr lang="en-US"/>
        </a:p>
      </dgm:t>
    </dgm:pt>
    <dgm:pt modelId="{FF9B7EA3-68A8-4CE9-897D-B6A6ACA65A8B}">
      <dgm:prSet/>
      <dgm:spPr/>
      <dgm:t>
        <a:bodyPr/>
        <a:lstStyle/>
        <a:p>
          <a:r>
            <a:rPr lang="en-US" dirty="0" smtClean="0"/>
            <a:t>Understanding whole idea of project.</a:t>
          </a:r>
          <a:endParaRPr lang="en-US" dirty="0"/>
        </a:p>
      </dgm:t>
    </dgm:pt>
    <dgm:pt modelId="{BFC570DF-1EC5-4EED-9757-AEECF26E629B}" type="parTrans" cxnId="{1A0F05F2-E573-4A00-BD66-B25F0506E98F}">
      <dgm:prSet/>
      <dgm:spPr/>
      <dgm:t>
        <a:bodyPr/>
        <a:lstStyle/>
        <a:p>
          <a:endParaRPr lang="en-US"/>
        </a:p>
      </dgm:t>
    </dgm:pt>
    <dgm:pt modelId="{14F3B8BC-A8D4-4B31-8547-3B7EF4C9639C}" type="sibTrans" cxnId="{1A0F05F2-E573-4A00-BD66-B25F0506E98F}">
      <dgm:prSet/>
      <dgm:spPr/>
      <dgm:t>
        <a:bodyPr/>
        <a:lstStyle/>
        <a:p>
          <a:endParaRPr lang="en-US"/>
        </a:p>
      </dgm:t>
    </dgm:pt>
    <dgm:pt modelId="{966B01A9-C3D8-4FD2-9123-AA7D363C1CB0}">
      <dgm:prSet/>
      <dgm:spPr/>
      <dgm:t>
        <a:bodyPr/>
        <a:lstStyle/>
        <a:p>
          <a:r>
            <a:rPr lang="en-US" smtClean="0"/>
            <a:t>Remain calm even when everyone else is panicking.</a:t>
          </a:r>
          <a:endParaRPr lang="en-US" dirty="0"/>
        </a:p>
      </dgm:t>
    </dgm:pt>
    <dgm:pt modelId="{565711C6-C1E1-4DA5-98BF-7DEAF41156C6}" type="parTrans" cxnId="{A30F1064-E28F-463F-BD52-A7A202EF9F3D}">
      <dgm:prSet/>
      <dgm:spPr/>
      <dgm:t>
        <a:bodyPr/>
        <a:lstStyle/>
        <a:p>
          <a:endParaRPr lang="en-US"/>
        </a:p>
      </dgm:t>
    </dgm:pt>
    <dgm:pt modelId="{18D4E59A-E6DC-4AEF-B6D5-C878D0546FE4}" type="sibTrans" cxnId="{A30F1064-E28F-463F-BD52-A7A202EF9F3D}">
      <dgm:prSet/>
      <dgm:spPr/>
      <dgm:t>
        <a:bodyPr/>
        <a:lstStyle/>
        <a:p>
          <a:endParaRPr lang="en-US"/>
        </a:p>
      </dgm:t>
    </dgm:pt>
    <dgm:pt modelId="{9BA9F8BC-0BA3-4616-BDAF-F117F6358258}">
      <dgm:prSet/>
      <dgm:spPr/>
      <dgm:t>
        <a:bodyPr/>
        <a:lstStyle/>
        <a:p>
          <a:r>
            <a:rPr lang="en-US" smtClean="0"/>
            <a:t>Be ready to help.</a:t>
          </a:r>
          <a:endParaRPr lang="en-US" dirty="0"/>
        </a:p>
      </dgm:t>
    </dgm:pt>
    <dgm:pt modelId="{B972469A-E9A1-4608-BA79-1F19263FCB4B}" type="parTrans" cxnId="{7ECE389A-A6E6-4CDB-AD16-AE866489ECD6}">
      <dgm:prSet/>
      <dgm:spPr/>
      <dgm:t>
        <a:bodyPr/>
        <a:lstStyle/>
        <a:p>
          <a:endParaRPr lang="en-US"/>
        </a:p>
      </dgm:t>
    </dgm:pt>
    <dgm:pt modelId="{21DD644C-ADE2-40D2-A63C-7743576FE757}" type="sibTrans" cxnId="{7ECE389A-A6E6-4CDB-AD16-AE866489ECD6}">
      <dgm:prSet/>
      <dgm:spPr/>
      <dgm:t>
        <a:bodyPr/>
        <a:lstStyle/>
        <a:p>
          <a:endParaRPr lang="en-US"/>
        </a:p>
      </dgm:t>
    </dgm:pt>
    <dgm:pt modelId="{53A59608-AD9F-4B81-8168-F7A933691B92}">
      <dgm:prSet/>
      <dgm:spPr/>
      <dgm:t>
        <a:bodyPr/>
        <a:lstStyle/>
        <a:p>
          <a:r>
            <a:rPr lang="en-US" smtClean="0"/>
            <a:t>Be the shadow for team.</a:t>
          </a:r>
          <a:endParaRPr lang="en-US" dirty="0"/>
        </a:p>
      </dgm:t>
    </dgm:pt>
    <dgm:pt modelId="{74E917F0-960E-4E33-B60C-5E0A10586FCD}" type="parTrans" cxnId="{80E89129-27BC-4124-8760-624F361F73B1}">
      <dgm:prSet/>
      <dgm:spPr/>
      <dgm:t>
        <a:bodyPr/>
        <a:lstStyle/>
        <a:p>
          <a:endParaRPr lang="en-US"/>
        </a:p>
      </dgm:t>
    </dgm:pt>
    <dgm:pt modelId="{A1C5A58C-5558-422C-B720-5FA749C51367}" type="sibTrans" cxnId="{80E89129-27BC-4124-8760-624F361F73B1}">
      <dgm:prSet/>
      <dgm:spPr/>
      <dgm:t>
        <a:bodyPr/>
        <a:lstStyle/>
        <a:p>
          <a:endParaRPr lang="en-US"/>
        </a:p>
      </dgm:t>
    </dgm:pt>
    <dgm:pt modelId="{CDC16B30-91F9-467D-8FE6-513B874E5E92}" type="pres">
      <dgm:prSet presAssocID="{4A897519-739B-4EEE-AC96-F082BB4E105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42E70D-6B99-41D4-952B-F31FC5168C4E}" type="pres">
      <dgm:prSet presAssocID="{32307F9D-6398-42ED-804E-7BA71C13403A}" presName="parentLin" presStyleCnt="0"/>
      <dgm:spPr/>
      <dgm:t>
        <a:bodyPr/>
        <a:lstStyle/>
        <a:p>
          <a:endParaRPr lang="en-US"/>
        </a:p>
      </dgm:t>
    </dgm:pt>
    <dgm:pt modelId="{CB3925E8-4FB9-42AF-A329-498D9F1AF65F}" type="pres">
      <dgm:prSet presAssocID="{32307F9D-6398-42ED-804E-7BA71C13403A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032D98E-4339-4B45-85BD-13D96E2994A4}" type="pres">
      <dgm:prSet presAssocID="{32307F9D-6398-42ED-804E-7BA71C13403A}" presName="parentText" presStyleLbl="node1" presStyleIdx="0" presStyleCnt="5" custScaleX="1359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DA2DC-9E22-48E9-A812-EB6BB3720BDD}" type="pres">
      <dgm:prSet presAssocID="{32307F9D-6398-42ED-804E-7BA71C13403A}" presName="negativeSpace" presStyleCnt="0"/>
      <dgm:spPr/>
      <dgm:t>
        <a:bodyPr/>
        <a:lstStyle/>
        <a:p>
          <a:endParaRPr lang="en-US"/>
        </a:p>
      </dgm:t>
    </dgm:pt>
    <dgm:pt modelId="{9656F363-A4EC-4DA9-8BA2-868A8EF4408B}" type="pres">
      <dgm:prSet presAssocID="{32307F9D-6398-42ED-804E-7BA71C13403A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9152DB-9762-42A1-8920-C835ECFF3B24}" type="pres">
      <dgm:prSet presAssocID="{E2B7D52A-C6A0-4EAE-ACC3-8396271EF35F}" presName="spaceBetweenRectangles" presStyleCnt="0"/>
      <dgm:spPr/>
      <dgm:t>
        <a:bodyPr/>
        <a:lstStyle/>
        <a:p>
          <a:endParaRPr lang="en-US"/>
        </a:p>
      </dgm:t>
    </dgm:pt>
    <dgm:pt modelId="{4865719F-C27B-4025-B739-102FF8FE2D74}" type="pres">
      <dgm:prSet presAssocID="{FF9B7EA3-68A8-4CE9-897D-B6A6ACA65A8B}" presName="parentLin" presStyleCnt="0"/>
      <dgm:spPr/>
      <dgm:t>
        <a:bodyPr/>
        <a:lstStyle/>
        <a:p>
          <a:endParaRPr lang="en-US"/>
        </a:p>
      </dgm:t>
    </dgm:pt>
    <dgm:pt modelId="{B84D80B0-DDD5-462B-8702-3F4ED3D074E9}" type="pres">
      <dgm:prSet presAssocID="{FF9B7EA3-68A8-4CE9-897D-B6A6ACA65A8B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D212B151-2003-4CE0-B64C-AA039BB73122}" type="pres">
      <dgm:prSet presAssocID="{FF9B7EA3-68A8-4CE9-897D-B6A6ACA65A8B}" presName="parentText" presStyleLbl="node1" presStyleIdx="1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974136-9815-4221-B0C8-627D01932734}" type="pres">
      <dgm:prSet presAssocID="{FF9B7EA3-68A8-4CE9-897D-B6A6ACA65A8B}" presName="negativeSpace" presStyleCnt="0"/>
      <dgm:spPr/>
      <dgm:t>
        <a:bodyPr/>
        <a:lstStyle/>
        <a:p>
          <a:endParaRPr lang="en-US"/>
        </a:p>
      </dgm:t>
    </dgm:pt>
    <dgm:pt modelId="{AADBF3C4-1671-4253-9F87-2745B5F003FF}" type="pres">
      <dgm:prSet presAssocID="{FF9B7EA3-68A8-4CE9-897D-B6A6ACA65A8B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A73447-1360-4454-900C-D12C5B6130E9}" type="pres">
      <dgm:prSet presAssocID="{14F3B8BC-A8D4-4B31-8547-3B7EF4C9639C}" presName="spaceBetweenRectangles" presStyleCnt="0"/>
      <dgm:spPr/>
      <dgm:t>
        <a:bodyPr/>
        <a:lstStyle/>
        <a:p>
          <a:endParaRPr lang="en-US"/>
        </a:p>
      </dgm:t>
    </dgm:pt>
    <dgm:pt modelId="{7F522673-5651-424E-97F3-486DB8D59A2C}" type="pres">
      <dgm:prSet presAssocID="{966B01A9-C3D8-4FD2-9123-AA7D363C1CB0}" presName="parentLin" presStyleCnt="0"/>
      <dgm:spPr/>
      <dgm:t>
        <a:bodyPr/>
        <a:lstStyle/>
        <a:p>
          <a:endParaRPr lang="en-US"/>
        </a:p>
      </dgm:t>
    </dgm:pt>
    <dgm:pt modelId="{30C795A8-B63A-455C-8B81-1BE4437AC52F}" type="pres">
      <dgm:prSet presAssocID="{966B01A9-C3D8-4FD2-9123-AA7D363C1CB0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CBEC2F56-771C-4205-A685-0B6108A89B05}" type="pres">
      <dgm:prSet presAssocID="{966B01A9-C3D8-4FD2-9123-AA7D363C1CB0}" presName="parentText" presStyleLbl="node1" presStyleIdx="2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EA675-897F-42B6-853A-154CAC3E9BA6}" type="pres">
      <dgm:prSet presAssocID="{966B01A9-C3D8-4FD2-9123-AA7D363C1CB0}" presName="negativeSpace" presStyleCnt="0"/>
      <dgm:spPr/>
      <dgm:t>
        <a:bodyPr/>
        <a:lstStyle/>
        <a:p>
          <a:endParaRPr lang="en-US"/>
        </a:p>
      </dgm:t>
    </dgm:pt>
    <dgm:pt modelId="{1DD2681C-087A-4EC5-9FB4-037F81AB8247}" type="pres">
      <dgm:prSet presAssocID="{966B01A9-C3D8-4FD2-9123-AA7D363C1CB0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A6D76-E0C0-4BEC-8D52-001B1879EF83}" type="pres">
      <dgm:prSet presAssocID="{18D4E59A-E6DC-4AEF-B6D5-C878D0546FE4}" presName="spaceBetweenRectangles" presStyleCnt="0"/>
      <dgm:spPr/>
      <dgm:t>
        <a:bodyPr/>
        <a:lstStyle/>
        <a:p>
          <a:endParaRPr lang="en-US"/>
        </a:p>
      </dgm:t>
    </dgm:pt>
    <dgm:pt modelId="{EB9EAC77-CA38-4048-8578-EC18CB926E0D}" type="pres">
      <dgm:prSet presAssocID="{9BA9F8BC-0BA3-4616-BDAF-F117F6358258}" presName="parentLin" presStyleCnt="0"/>
      <dgm:spPr/>
      <dgm:t>
        <a:bodyPr/>
        <a:lstStyle/>
        <a:p>
          <a:endParaRPr lang="en-US"/>
        </a:p>
      </dgm:t>
    </dgm:pt>
    <dgm:pt modelId="{A94EA5B3-34C4-47EA-914A-4047C4D9B94B}" type="pres">
      <dgm:prSet presAssocID="{9BA9F8BC-0BA3-4616-BDAF-F117F6358258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12C81B86-71B9-4766-9DB8-B34926EA2832}" type="pres">
      <dgm:prSet presAssocID="{9BA9F8BC-0BA3-4616-BDAF-F117F6358258}" presName="parentText" presStyleLbl="node1" presStyleIdx="3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486302-BC08-417F-B291-2A1557046003}" type="pres">
      <dgm:prSet presAssocID="{9BA9F8BC-0BA3-4616-BDAF-F117F6358258}" presName="negativeSpace" presStyleCnt="0"/>
      <dgm:spPr/>
      <dgm:t>
        <a:bodyPr/>
        <a:lstStyle/>
        <a:p>
          <a:endParaRPr lang="en-US"/>
        </a:p>
      </dgm:t>
    </dgm:pt>
    <dgm:pt modelId="{0C2FB6B7-CEF8-437A-A4D1-C7FF073BDB96}" type="pres">
      <dgm:prSet presAssocID="{9BA9F8BC-0BA3-4616-BDAF-F117F6358258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54E17B-9848-49D1-9F55-1A4856C6B65C}" type="pres">
      <dgm:prSet presAssocID="{21DD644C-ADE2-40D2-A63C-7743576FE757}" presName="spaceBetweenRectangles" presStyleCnt="0"/>
      <dgm:spPr/>
      <dgm:t>
        <a:bodyPr/>
        <a:lstStyle/>
        <a:p>
          <a:endParaRPr lang="en-US"/>
        </a:p>
      </dgm:t>
    </dgm:pt>
    <dgm:pt modelId="{06BCB505-CCAF-4C37-931F-9F0BC4706A42}" type="pres">
      <dgm:prSet presAssocID="{53A59608-AD9F-4B81-8168-F7A933691B92}" presName="parentLin" presStyleCnt="0"/>
      <dgm:spPr/>
      <dgm:t>
        <a:bodyPr/>
        <a:lstStyle/>
        <a:p>
          <a:endParaRPr lang="en-US"/>
        </a:p>
      </dgm:t>
    </dgm:pt>
    <dgm:pt modelId="{CE8F4BAB-471C-4C1C-8AA2-1482167A36E9}" type="pres">
      <dgm:prSet presAssocID="{53A59608-AD9F-4B81-8168-F7A933691B92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3E4F6BA4-5A5A-44A6-B29E-1790C9116B2A}" type="pres">
      <dgm:prSet presAssocID="{53A59608-AD9F-4B81-8168-F7A933691B92}" presName="parentText" presStyleLbl="node1" presStyleIdx="4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A5746C-9A63-47E8-A5AF-0E5424178A66}" type="pres">
      <dgm:prSet presAssocID="{53A59608-AD9F-4B81-8168-F7A933691B92}" presName="negativeSpace" presStyleCnt="0"/>
      <dgm:spPr/>
      <dgm:t>
        <a:bodyPr/>
        <a:lstStyle/>
        <a:p>
          <a:endParaRPr lang="en-US"/>
        </a:p>
      </dgm:t>
    </dgm:pt>
    <dgm:pt modelId="{67D58BCD-953E-47A2-9A53-3D752F5A508D}" type="pres">
      <dgm:prSet presAssocID="{53A59608-AD9F-4B81-8168-F7A933691B92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C049B6-A5DB-49E7-A547-5F414C709AF3}" srcId="{4A897519-739B-4EEE-AC96-F082BB4E1053}" destId="{32307F9D-6398-42ED-804E-7BA71C13403A}" srcOrd="0" destOrd="0" parTransId="{7E9F7385-E708-4B92-B34F-55A6FB82C0C6}" sibTransId="{E2B7D52A-C6A0-4EAE-ACC3-8396271EF35F}"/>
    <dgm:cxn modelId="{B3BF97B5-7075-4F9F-8163-640D5BF026D0}" type="presOf" srcId="{FF9B7EA3-68A8-4CE9-897D-B6A6ACA65A8B}" destId="{B84D80B0-DDD5-462B-8702-3F4ED3D074E9}" srcOrd="0" destOrd="0" presId="urn:microsoft.com/office/officeart/2005/8/layout/list1"/>
    <dgm:cxn modelId="{B9F888A6-B2B3-4FD4-98D2-FD5CA3E7CF35}" type="presOf" srcId="{53A59608-AD9F-4B81-8168-F7A933691B92}" destId="{CE8F4BAB-471C-4C1C-8AA2-1482167A36E9}" srcOrd="0" destOrd="0" presId="urn:microsoft.com/office/officeart/2005/8/layout/list1"/>
    <dgm:cxn modelId="{1A0F05F2-E573-4A00-BD66-B25F0506E98F}" srcId="{4A897519-739B-4EEE-AC96-F082BB4E1053}" destId="{FF9B7EA3-68A8-4CE9-897D-B6A6ACA65A8B}" srcOrd="1" destOrd="0" parTransId="{BFC570DF-1EC5-4EED-9757-AEECF26E629B}" sibTransId="{14F3B8BC-A8D4-4B31-8547-3B7EF4C9639C}"/>
    <dgm:cxn modelId="{9C393C9B-6A0E-47F9-8CED-4416C3611E24}" type="presOf" srcId="{4A897519-739B-4EEE-AC96-F082BB4E1053}" destId="{CDC16B30-91F9-467D-8FE6-513B874E5E92}" srcOrd="0" destOrd="0" presId="urn:microsoft.com/office/officeart/2005/8/layout/list1"/>
    <dgm:cxn modelId="{725662A6-A712-487E-AD5A-B5846586CFAC}" type="presOf" srcId="{FF9B7EA3-68A8-4CE9-897D-B6A6ACA65A8B}" destId="{D212B151-2003-4CE0-B64C-AA039BB73122}" srcOrd="1" destOrd="0" presId="urn:microsoft.com/office/officeart/2005/8/layout/list1"/>
    <dgm:cxn modelId="{0A2ACB72-EF92-4345-A796-32E3668DC0C1}" type="presOf" srcId="{32307F9D-6398-42ED-804E-7BA71C13403A}" destId="{A032D98E-4339-4B45-85BD-13D96E2994A4}" srcOrd="1" destOrd="0" presId="urn:microsoft.com/office/officeart/2005/8/layout/list1"/>
    <dgm:cxn modelId="{0948D791-A182-4371-932A-3980321267B7}" type="presOf" srcId="{9BA9F8BC-0BA3-4616-BDAF-F117F6358258}" destId="{A94EA5B3-34C4-47EA-914A-4047C4D9B94B}" srcOrd="0" destOrd="0" presId="urn:microsoft.com/office/officeart/2005/8/layout/list1"/>
    <dgm:cxn modelId="{C24B8E03-65E8-4FDB-8510-2BD2C2AE43AB}" type="presOf" srcId="{32307F9D-6398-42ED-804E-7BA71C13403A}" destId="{CB3925E8-4FB9-42AF-A329-498D9F1AF65F}" srcOrd="0" destOrd="0" presId="urn:microsoft.com/office/officeart/2005/8/layout/list1"/>
    <dgm:cxn modelId="{7ECE389A-A6E6-4CDB-AD16-AE866489ECD6}" srcId="{4A897519-739B-4EEE-AC96-F082BB4E1053}" destId="{9BA9F8BC-0BA3-4616-BDAF-F117F6358258}" srcOrd="3" destOrd="0" parTransId="{B972469A-E9A1-4608-BA79-1F19263FCB4B}" sibTransId="{21DD644C-ADE2-40D2-A63C-7743576FE757}"/>
    <dgm:cxn modelId="{C25D14E5-716F-4627-B071-12E5B6E7A871}" type="presOf" srcId="{53A59608-AD9F-4B81-8168-F7A933691B92}" destId="{3E4F6BA4-5A5A-44A6-B29E-1790C9116B2A}" srcOrd="1" destOrd="0" presId="urn:microsoft.com/office/officeart/2005/8/layout/list1"/>
    <dgm:cxn modelId="{80E89129-27BC-4124-8760-624F361F73B1}" srcId="{4A897519-739B-4EEE-AC96-F082BB4E1053}" destId="{53A59608-AD9F-4B81-8168-F7A933691B92}" srcOrd="4" destOrd="0" parTransId="{74E917F0-960E-4E33-B60C-5E0A10586FCD}" sibTransId="{A1C5A58C-5558-422C-B720-5FA749C51367}"/>
    <dgm:cxn modelId="{FAE4F527-96ED-423C-84A3-1367798F50D2}" type="presOf" srcId="{966B01A9-C3D8-4FD2-9123-AA7D363C1CB0}" destId="{CBEC2F56-771C-4205-A685-0B6108A89B05}" srcOrd="1" destOrd="0" presId="urn:microsoft.com/office/officeart/2005/8/layout/list1"/>
    <dgm:cxn modelId="{EA96B2B5-B04D-4FDE-AC56-74359DF50F0A}" type="presOf" srcId="{9BA9F8BC-0BA3-4616-BDAF-F117F6358258}" destId="{12C81B86-71B9-4766-9DB8-B34926EA2832}" srcOrd="1" destOrd="0" presId="urn:microsoft.com/office/officeart/2005/8/layout/list1"/>
    <dgm:cxn modelId="{A30F1064-E28F-463F-BD52-A7A202EF9F3D}" srcId="{4A897519-739B-4EEE-AC96-F082BB4E1053}" destId="{966B01A9-C3D8-4FD2-9123-AA7D363C1CB0}" srcOrd="2" destOrd="0" parTransId="{565711C6-C1E1-4DA5-98BF-7DEAF41156C6}" sibTransId="{18D4E59A-E6DC-4AEF-B6D5-C878D0546FE4}"/>
    <dgm:cxn modelId="{224A5996-5B64-403E-AA83-B657D6277FDA}" type="presOf" srcId="{966B01A9-C3D8-4FD2-9123-AA7D363C1CB0}" destId="{30C795A8-B63A-455C-8B81-1BE4437AC52F}" srcOrd="0" destOrd="0" presId="urn:microsoft.com/office/officeart/2005/8/layout/list1"/>
    <dgm:cxn modelId="{606C3C2F-93FD-4DF5-9801-5887F0E0B761}" type="presParOf" srcId="{CDC16B30-91F9-467D-8FE6-513B874E5E92}" destId="{7042E70D-6B99-41D4-952B-F31FC5168C4E}" srcOrd="0" destOrd="0" presId="urn:microsoft.com/office/officeart/2005/8/layout/list1"/>
    <dgm:cxn modelId="{9F9A2AD2-F0DA-42DC-89FA-A67D64557252}" type="presParOf" srcId="{7042E70D-6B99-41D4-952B-F31FC5168C4E}" destId="{CB3925E8-4FB9-42AF-A329-498D9F1AF65F}" srcOrd="0" destOrd="0" presId="urn:microsoft.com/office/officeart/2005/8/layout/list1"/>
    <dgm:cxn modelId="{3EE08A91-9DEF-4386-A383-5FA99D6BB906}" type="presParOf" srcId="{7042E70D-6B99-41D4-952B-F31FC5168C4E}" destId="{A032D98E-4339-4B45-85BD-13D96E2994A4}" srcOrd="1" destOrd="0" presId="urn:microsoft.com/office/officeart/2005/8/layout/list1"/>
    <dgm:cxn modelId="{EFA2C677-78D2-47B4-8EEE-8833150D7B85}" type="presParOf" srcId="{CDC16B30-91F9-467D-8FE6-513B874E5E92}" destId="{FC1DA2DC-9E22-48E9-A812-EB6BB3720BDD}" srcOrd="1" destOrd="0" presId="urn:microsoft.com/office/officeart/2005/8/layout/list1"/>
    <dgm:cxn modelId="{A5C78C15-0D32-4A7D-B4C0-B417264F67E5}" type="presParOf" srcId="{CDC16B30-91F9-467D-8FE6-513B874E5E92}" destId="{9656F363-A4EC-4DA9-8BA2-868A8EF4408B}" srcOrd="2" destOrd="0" presId="urn:microsoft.com/office/officeart/2005/8/layout/list1"/>
    <dgm:cxn modelId="{25085EED-15DD-46EC-AC08-026A37FCD791}" type="presParOf" srcId="{CDC16B30-91F9-467D-8FE6-513B874E5E92}" destId="{929152DB-9762-42A1-8920-C835ECFF3B24}" srcOrd="3" destOrd="0" presId="urn:microsoft.com/office/officeart/2005/8/layout/list1"/>
    <dgm:cxn modelId="{10B8CBC6-46DD-4557-9D0B-D732B4DD9494}" type="presParOf" srcId="{CDC16B30-91F9-467D-8FE6-513B874E5E92}" destId="{4865719F-C27B-4025-B739-102FF8FE2D74}" srcOrd="4" destOrd="0" presId="urn:microsoft.com/office/officeart/2005/8/layout/list1"/>
    <dgm:cxn modelId="{5B1444F0-32C6-4A3B-AB25-979A6FF857D4}" type="presParOf" srcId="{4865719F-C27B-4025-B739-102FF8FE2D74}" destId="{B84D80B0-DDD5-462B-8702-3F4ED3D074E9}" srcOrd="0" destOrd="0" presId="urn:microsoft.com/office/officeart/2005/8/layout/list1"/>
    <dgm:cxn modelId="{FB0D8127-278D-4AC6-ABEA-BC0994B12406}" type="presParOf" srcId="{4865719F-C27B-4025-B739-102FF8FE2D74}" destId="{D212B151-2003-4CE0-B64C-AA039BB73122}" srcOrd="1" destOrd="0" presId="urn:microsoft.com/office/officeart/2005/8/layout/list1"/>
    <dgm:cxn modelId="{8D89A5D3-39BE-43F0-97F3-7B0BED240672}" type="presParOf" srcId="{CDC16B30-91F9-467D-8FE6-513B874E5E92}" destId="{40974136-9815-4221-B0C8-627D01932734}" srcOrd="5" destOrd="0" presId="urn:microsoft.com/office/officeart/2005/8/layout/list1"/>
    <dgm:cxn modelId="{19D3EBDC-32CC-43BA-8164-B2B2D462A579}" type="presParOf" srcId="{CDC16B30-91F9-467D-8FE6-513B874E5E92}" destId="{AADBF3C4-1671-4253-9F87-2745B5F003FF}" srcOrd="6" destOrd="0" presId="urn:microsoft.com/office/officeart/2005/8/layout/list1"/>
    <dgm:cxn modelId="{6C3A9141-C3DA-4876-BABF-B788F39CF7C5}" type="presParOf" srcId="{CDC16B30-91F9-467D-8FE6-513B874E5E92}" destId="{C8A73447-1360-4454-900C-D12C5B6130E9}" srcOrd="7" destOrd="0" presId="urn:microsoft.com/office/officeart/2005/8/layout/list1"/>
    <dgm:cxn modelId="{61A201ED-D13F-46A7-96A7-2CF966A511ED}" type="presParOf" srcId="{CDC16B30-91F9-467D-8FE6-513B874E5E92}" destId="{7F522673-5651-424E-97F3-486DB8D59A2C}" srcOrd="8" destOrd="0" presId="urn:microsoft.com/office/officeart/2005/8/layout/list1"/>
    <dgm:cxn modelId="{4ACE2B29-E55F-4800-AC34-4D45369476E5}" type="presParOf" srcId="{7F522673-5651-424E-97F3-486DB8D59A2C}" destId="{30C795A8-B63A-455C-8B81-1BE4437AC52F}" srcOrd="0" destOrd="0" presId="urn:microsoft.com/office/officeart/2005/8/layout/list1"/>
    <dgm:cxn modelId="{44F1282E-7122-4AA1-B1E6-8B5B794D21D6}" type="presParOf" srcId="{7F522673-5651-424E-97F3-486DB8D59A2C}" destId="{CBEC2F56-771C-4205-A685-0B6108A89B05}" srcOrd="1" destOrd="0" presId="urn:microsoft.com/office/officeart/2005/8/layout/list1"/>
    <dgm:cxn modelId="{2A8FD0B1-C042-44A5-8E6D-AFBDD228049F}" type="presParOf" srcId="{CDC16B30-91F9-467D-8FE6-513B874E5E92}" destId="{587EA675-897F-42B6-853A-154CAC3E9BA6}" srcOrd="9" destOrd="0" presId="urn:microsoft.com/office/officeart/2005/8/layout/list1"/>
    <dgm:cxn modelId="{E1997768-E68C-43D9-A863-EC4436ACCADC}" type="presParOf" srcId="{CDC16B30-91F9-467D-8FE6-513B874E5E92}" destId="{1DD2681C-087A-4EC5-9FB4-037F81AB8247}" srcOrd="10" destOrd="0" presId="urn:microsoft.com/office/officeart/2005/8/layout/list1"/>
    <dgm:cxn modelId="{DB159D7F-7464-4300-9A3E-8E7897F79180}" type="presParOf" srcId="{CDC16B30-91F9-467D-8FE6-513B874E5E92}" destId="{DBBA6D76-E0C0-4BEC-8D52-001B1879EF83}" srcOrd="11" destOrd="0" presId="urn:microsoft.com/office/officeart/2005/8/layout/list1"/>
    <dgm:cxn modelId="{3CE0907F-B059-4D35-A2C5-2DF2C86F22A8}" type="presParOf" srcId="{CDC16B30-91F9-467D-8FE6-513B874E5E92}" destId="{EB9EAC77-CA38-4048-8578-EC18CB926E0D}" srcOrd="12" destOrd="0" presId="urn:microsoft.com/office/officeart/2005/8/layout/list1"/>
    <dgm:cxn modelId="{34EECE17-9AE6-4A84-B098-DFD07D5899F5}" type="presParOf" srcId="{EB9EAC77-CA38-4048-8578-EC18CB926E0D}" destId="{A94EA5B3-34C4-47EA-914A-4047C4D9B94B}" srcOrd="0" destOrd="0" presId="urn:microsoft.com/office/officeart/2005/8/layout/list1"/>
    <dgm:cxn modelId="{A8FABC1B-8A88-4C71-A1FD-43999E5C41A3}" type="presParOf" srcId="{EB9EAC77-CA38-4048-8578-EC18CB926E0D}" destId="{12C81B86-71B9-4766-9DB8-B34926EA2832}" srcOrd="1" destOrd="0" presId="urn:microsoft.com/office/officeart/2005/8/layout/list1"/>
    <dgm:cxn modelId="{24BDF63D-9948-4F73-A0BD-6CDB808BE40A}" type="presParOf" srcId="{CDC16B30-91F9-467D-8FE6-513B874E5E92}" destId="{36486302-BC08-417F-B291-2A1557046003}" srcOrd="13" destOrd="0" presId="urn:microsoft.com/office/officeart/2005/8/layout/list1"/>
    <dgm:cxn modelId="{44B06472-F252-4C1C-BFA4-490AC2CD2E99}" type="presParOf" srcId="{CDC16B30-91F9-467D-8FE6-513B874E5E92}" destId="{0C2FB6B7-CEF8-437A-A4D1-C7FF073BDB96}" srcOrd="14" destOrd="0" presId="urn:microsoft.com/office/officeart/2005/8/layout/list1"/>
    <dgm:cxn modelId="{3F558B5B-AE3D-4C60-A57B-F173BC339CA4}" type="presParOf" srcId="{CDC16B30-91F9-467D-8FE6-513B874E5E92}" destId="{2D54E17B-9848-49D1-9F55-1A4856C6B65C}" srcOrd="15" destOrd="0" presId="urn:microsoft.com/office/officeart/2005/8/layout/list1"/>
    <dgm:cxn modelId="{678BE5AC-298B-4CBF-A094-B0D17CE60388}" type="presParOf" srcId="{CDC16B30-91F9-467D-8FE6-513B874E5E92}" destId="{06BCB505-CCAF-4C37-931F-9F0BC4706A42}" srcOrd="16" destOrd="0" presId="urn:microsoft.com/office/officeart/2005/8/layout/list1"/>
    <dgm:cxn modelId="{6D3188AC-809C-456A-B44D-3A094747A18B}" type="presParOf" srcId="{06BCB505-CCAF-4C37-931F-9F0BC4706A42}" destId="{CE8F4BAB-471C-4C1C-8AA2-1482167A36E9}" srcOrd="0" destOrd="0" presId="urn:microsoft.com/office/officeart/2005/8/layout/list1"/>
    <dgm:cxn modelId="{FE6E3C7F-AFEE-469D-887B-B717B351A8D6}" type="presParOf" srcId="{06BCB505-CCAF-4C37-931F-9F0BC4706A42}" destId="{3E4F6BA4-5A5A-44A6-B29E-1790C9116B2A}" srcOrd="1" destOrd="0" presId="urn:microsoft.com/office/officeart/2005/8/layout/list1"/>
    <dgm:cxn modelId="{5CECA395-07D6-45B9-95D0-6F044A0E3F30}" type="presParOf" srcId="{CDC16B30-91F9-467D-8FE6-513B874E5E92}" destId="{6EA5746C-9A63-47E8-A5AF-0E5424178A66}" srcOrd="17" destOrd="0" presId="urn:microsoft.com/office/officeart/2005/8/layout/list1"/>
    <dgm:cxn modelId="{731D2FDB-578C-41FE-B3AF-488A5D57D38B}" type="presParOf" srcId="{CDC16B30-91F9-467D-8FE6-513B874E5E92}" destId="{67D58BCD-953E-47A2-9A53-3D752F5A508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3C412A-1D07-4E9D-B4C8-9B612BF914F0}" type="doc">
      <dgm:prSet loTypeId="urn:microsoft.com/office/officeart/2009/3/layout/CircleRelationship" loCatId="relationship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9850A8-081F-41AC-84A7-81EC49F98062}">
      <dgm:prSet phldrT="[Text]" phldr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>
            <a:noFill/>
          </a:endParaRPr>
        </a:p>
      </dgm:t>
    </dgm:pt>
    <dgm:pt modelId="{C5B4F76D-E635-41B2-9434-8FCAE05A8802}" type="parTrans" cxnId="{53BE02E1-1626-4FFB-9A24-EAFC89139B99}">
      <dgm:prSet/>
      <dgm:spPr/>
      <dgm:t>
        <a:bodyPr/>
        <a:lstStyle/>
        <a:p>
          <a:endParaRPr lang="en-US"/>
        </a:p>
      </dgm:t>
    </dgm:pt>
    <dgm:pt modelId="{2E2D8130-79F3-489F-B8C9-2380913179B1}" type="sibTrans" cxnId="{53BE02E1-1626-4FFB-9A24-EAFC89139B99}">
      <dgm:prSet/>
      <dgm:spPr/>
      <dgm:t>
        <a:bodyPr/>
        <a:lstStyle/>
        <a:p>
          <a:endParaRPr lang="en-US"/>
        </a:p>
      </dgm:t>
    </dgm:pt>
    <dgm:pt modelId="{B7AD6FA1-A26D-4A5C-8C90-6B87FF6B8437}">
      <dgm:prSet phldrT="[Text]"/>
      <dgm:spPr/>
      <dgm:t>
        <a:bodyPr/>
        <a:lstStyle/>
        <a:p>
          <a:r>
            <a:rPr lang="en-US" dirty="0" smtClean="0"/>
            <a:t>Managing</a:t>
          </a:r>
          <a:endParaRPr lang="en-US" dirty="0"/>
        </a:p>
      </dgm:t>
    </dgm:pt>
    <dgm:pt modelId="{B97D1661-7F45-48CF-B6C9-357710AE2E6C}" type="parTrans" cxnId="{42701371-F19E-49D2-9387-0F918555D7FF}">
      <dgm:prSet/>
      <dgm:spPr/>
      <dgm:t>
        <a:bodyPr/>
        <a:lstStyle/>
        <a:p>
          <a:endParaRPr lang="en-US"/>
        </a:p>
      </dgm:t>
    </dgm:pt>
    <dgm:pt modelId="{8CAFB07C-7769-4358-95DD-A2F1E578F61B}" type="sibTrans" cxnId="{42701371-F19E-49D2-9387-0F918555D7FF}">
      <dgm:prSet/>
      <dgm:spPr/>
      <dgm:t>
        <a:bodyPr/>
        <a:lstStyle/>
        <a:p>
          <a:endParaRPr lang="en-US"/>
        </a:p>
      </dgm:t>
    </dgm:pt>
    <dgm:pt modelId="{42643A63-8AD7-4427-A529-BFB81CF332DD}">
      <dgm:prSet phldrT="[Text]"/>
      <dgm:spPr/>
      <dgm:t>
        <a:bodyPr/>
        <a:lstStyle/>
        <a:p>
          <a:r>
            <a:rPr lang="en-US" dirty="0" smtClean="0"/>
            <a:t>Planning</a:t>
          </a:r>
          <a:endParaRPr lang="en-US" dirty="0"/>
        </a:p>
      </dgm:t>
    </dgm:pt>
    <dgm:pt modelId="{2973455C-CCC2-4AE0-A540-307D1A8C5B0C}" type="parTrans" cxnId="{6CBD5A01-01A6-470D-B7BC-D5EF66A2C4D3}">
      <dgm:prSet/>
      <dgm:spPr/>
      <dgm:t>
        <a:bodyPr/>
        <a:lstStyle/>
        <a:p>
          <a:endParaRPr lang="en-US"/>
        </a:p>
      </dgm:t>
    </dgm:pt>
    <dgm:pt modelId="{BB66922F-93D4-40EE-A69B-7D4198FF13F0}" type="sibTrans" cxnId="{6CBD5A01-01A6-470D-B7BC-D5EF66A2C4D3}">
      <dgm:prSet/>
      <dgm:spPr/>
      <dgm:t>
        <a:bodyPr/>
        <a:lstStyle/>
        <a:p>
          <a:endParaRPr lang="en-US"/>
        </a:p>
      </dgm:t>
    </dgm:pt>
    <dgm:pt modelId="{D1F2CE4B-FC08-4F2A-84DA-1B5A7FE753A2}">
      <dgm:prSet phldrT="[Text]"/>
      <dgm:spPr/>
      <dgm:t>
        <a:bodyPr/>
        <a:lstStyle/>
        <a:p>
          <a:r>
            <a:rPr lang="en-US" dirty="0" smtClean="0"/>
            <a:t>Designing</a:t>
          </a:r>
          <a:endParaRPr lang="en-US" dirty="0"/>
        </a:p>
      </dgm:t>
    </dgm:pt>
    <dgm:pt modelId="{A27B5CC1-817C-41CB-BE1C-B1708D4086BB}" type="parTrans" cxnId="{C91518A0-89BB-4315-8100-959D0B005D66}">
      <dgm:prSet/>
      <dgm:spPr/>
      <dgm:t>
        <a:bodyPr/>
        <a:lstStyle/>
        <a:p>
          <a:endParaRPr lang="en-US"/>
        </a:p>
      </dgm:t>
    </dgm:pt>
    <dgm:pt modelId="{6A079385-A873-421C-8A10-BFBAAB41EE81}" type="sibTrans" cxnId="{C91518A0-89BB-4315-8100-959D0B005D66}">
      <dgm:prSet/>
      <dgm:spPr/>
      <dgm:t>
        <a:bodyPr/>
        <a:lstStyle/>
        <a:p>
          <a:endParaRPr lang="en-US"/>
        </a:p>
      </dgm:t>
    </dgm:pt>
    <dgm:pt modelId="{0C150617-2E78-4857-9446-496534D991B6}">
      <dgm:prSet phldrT="[Text]"/>
      <dgm:spPr/>
      <dgm:t>
        <a:bodyPr/>
        <a:lstStyle/>
        <a:p>
          <a:r>
            <a:rPr lang="en-US" dirty="0" smtClean="0"/>
            <a:t>Coding</a:t>
          </a:r>
          <a:endParaRPr lang="en-US" dirty="0"/>
        </a:p>
      </dgm:t>
    </dgm:pt>
    <dgm:pt modelId="{741732C6-654D-4FD8-B95E-4D4FDF9E17CB}" type="parTrans" cxnId="{9183C238-1405-4004-BB1C-0D13A89CB237}">
      <dgm:prSet/>
      <dgm:spPr/>
      <dgm:t>
        <a:bodyPr/>
        <a:lstStyle/>
        <a:p>
          <a:endParaRPr lang="en-US"/>
        </a:p>
      </dgm:t>
    </dgm:pt>
    <dgm:pt modelId="{6BE8FACE-E52F-4D3E-BB66-4A019C981C5D}" type="sibTrans" cxnId="{9183C238-1405-4004-BB1C-0D13A89CB237}">
      <dgm:prSet/>
      <dgm:spPr/>
      <dgm:t>
        <a:bodyPr/>
        <a:lstStyle/>
        <a:p>
          <a:endParaRPr lang="en-US"/>
        </a:p>
      </dgm:t>
    </dgm:pt>
    <dgm:pt modelId="{77E3B7FC-C567-4AD1-9617-9E1C29A575B3}">
      <dgm:prSet phldrT="[Text]"/>
      <dgm:spPr/>
      <dgm:t>
        <a:bodyPr/>
        <a:lstStyle/>
        <a:p>
          <a:r>
            <a:rPr lang="en-US" dirty="0" smtClean="0"/>
            <a:t>Testing</a:t>
          </a:r>
          <a:endParaRPr lang="en-US" dirty="0"/>
        </a:p>
      </dgm:t>
    </dgm:pt>
    <dgm:pt modelId="{F3DD8EAE-E236-4277-AB8B-A8A929955423}" type="parTrans" cxnId="{43053759-172B-4342-B1A2-4D89C4200CB5}">
      <dgm:prSet/>
      <dgm:spPr/>
      <dgm:t>
        <a:bodyPr/>
        <a:lstStyle/>
        <a:p>
          <a:endParaRPr lang="en-US"/>
        </a:p>
      </dgm:t>
    </dgm:pt>
    <dgm:pt modelId="{86AE56C2-0EC5-4E70-91D1-AEF29DA8FEE7}" type="sibTrans" cxnId="{43053759-172B-4342-B1A2-4D89C4200CB5}">
      <dgm:prSet/>
      <dgm:spPr/>
      <dgm:t>
        <a:bodyPr/>
        <a:lstStyle/>
        <a:p>
          <a:endParaRPr lang="en-US"/>
        </a:p>
      </dgm:t>
    </dgm:pt>
    <dgm:pt modelId="{67FD89F9-3578-4A5B-96AF-1313E75DF1DC}" type="pres">
      <dgm:prSet presAssocID="{663C412A-1D07-4E9D-B4C8-9B612BF914F0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4913147-EB6F-40D0-B1DB-2D1AF1860883}" type="pres">
      <dgm:prSet presAssocID="{9E9850A8-081F-41AC-84A7-81EC49F98062}" presName="Parent" presStyleLbl="node0" presStyleIdx="0" presStyleCnt="1" custLinFactNeighborX="10697" custLinFactNeighborY="7182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F6543234-C2E1-41C7-99F9-88BE8FB26255}" type="pres">
      <dgm:prSet presAssocID="{9E9850A8-081F-41AC-84A7-81EC49F98062}" presName="Accent2" presStyleLbl="node1" presStyleIdx="0" presStyleCnt="19"/>
      <dgm:spPr/>
    </dgm:pt>
    <dgm:pt modelId="{54B9E3E7-62E8-4E95-9D88-B6D6B31CF872}" type="pres">
      <dgm:prSet presAssocID="{9E9850A8-081F-41AC-84A7-81EC49F98062}" presName="Accent3" presStyleLbl="node1" presStyleIdx="1" presStyleCnt="19"/>
      <dgm:spPr/>
    </dgm:pt>
    <dgm:pt modelId="{22A9C01E-DA1F-435F-9AE7-2B36A328953F}" type="pres">
      <dgm:prSet presAssocID="{9E9850A8-081F-41AC-84A7-81EC49F98062}" presName="Accent4" presStyleLbl="node1" presStyleIdx="2" presStyleCnt="19"/>
      <dgm:spPr/>
    </dgm:pt>
    <dgm:pt modelId="{F04CE2F7-E782-467B-BD1B-C9E2C4AD8657}" type="pres">
      <dgm:prSet presAssocID="{9E9850A8-081F-41AC-84A7-81EC49F98062}" presName="Accent5" presStyleLbl="node1" presStyleIdx="3" presStyleCnt="19"/>
      <dgm:spPr/>
    </dgm:pt>
    <dgm:pt modelId="{D3781533-8C58-4993-AB85-680F99F8AA7B}" type="pres">
      <dgm:prSet presAssocID="{9E9850A8-081F-41AC-84A7-81EC49F98062}" presName="Accent6" presStyleLbl="node1" presStyleIdx="4" presStyleCnt="19"/>
      <dgm:spPr/>
    </dgm:pt>
    <dgm:pt modelId="{4EEE17E7-4F7D-46C0-AB51-D1C262BFA0CC}" type="pres">
      <dgm:prSet presAssocID="{B7AD6FA1-A26D-4A5C-8C90-6B87FF6B8437}" presName="Child1" presStyleLbl="node1" presStyleIdx="5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90E05EA-0457-4ADB-B652-A3A39C5E935D}" type="pres">
      <dgm:prSet presAssocID="{B7AD6FA1-A26D-4A5C-8C90-6B87FF6B8437}" presName="Accent7" presStyleCnt="0"/>
      <dgm:spPr/>
    </dgm:pt>
    <dgm:pt modelId="{494C122B-8060-4A5F-9075-C06B1634C0CA}" type="pres">
      <dgm:prSet presAssocID="{B7AD6FA1-A26D-4A5C-8C90-6B87FF6B8437}" presName="AccentHold1" presStyleLbl="node1" presStyleIdx="6" presStyleCnt="19"/>
      <dgm:spPr/>
    </dgm:pt>
    <dgm:pt modelId="{0E8E29F1-EA9F-48E1-BCDE-8CA5B364A138}" type="pres">
      <dgm:prSet presAssocID="{B7AD6FA1-A26D-4A5C-8C90-6B87FF6B8437}" presName="Accent8" presStyleCnt="0"/>
      <dgm:spPr/>
    </dgm:pt>
    <dgm:pt modelId="{F90BB88D-E4E4-4358-B5C6-0F1225CA0D6C}" type="pres">
      <dgm:prSet presAssocID="{B7AD6FA1-A26D-4A5C-8C90-6B87FF6B8437}" presName="AccentHold2" presStyleLbl="node1" presStyleIdx="7" presStyleCnt="19"/>
      <dgm:spPr/>
    </dgm:pt>
    <dgm:pt modelId="{9DDCF7E0-0477-4981-963D-85C26B99D351}" type="pres">
      <dgm:prSet presAssocID="{42643A63-8AD7-4427-A529-BFB81CF332DD}" presName="Child2" presStyleLbl="node1" presStyleIdx="8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C726D60-FF5C-4FD5-AC99-A49E72E055D3}" type="pres">
      <dgm:prSet presAssocID="{42643A63-8AD7-4427-A529-BFB81CF332DD}" presName="Accent9" presStyleCnt="0"/>
      <dgm:spPr/>
    </dgm:pt>
    <dgm:pt modelId="{D6C2749F-6792-4DAD-A672-3B7455296993}" type="pres">
      <dgm:prSet presAssocID="{42643A63-8AD7-4427-A529-BFB81CF332DD}" presName="AccentHold1" presStyleLbl="node1" presStyleIdx="9" presStyleCnt="19"/>
      <dgm:spPr/>
    </dgm:pt>
    <dgm:pt modelId="{8F262423-D7F7-410B-A2E4-6B42212D49EE}" type="pres">
      <dgm:prSet presAssocID="{42643A63-8AD7-4427-A529-BFB81CF332DD}" presName="Accent10" presStyleCnt="0"/>
      <dgm:spPr/>
    </dgm:pt>
    <dgm:pt modelId="{A493B264-2616-4250-BDAE-FDC637AA62CC}" type="pres">
      <dgm:prSet presAssocID="{42643A63-8AD7-4427-A529-BFB81CF332DD}" presName="AccentHold2" presStyleLbl="node1" presStyleIdx="10" presStyleCnt="19"/>
      <dgm:spPr/>
    </dgm:pt>
    <dgm:pt modelId="{3422F496-359A-4D77-8E51-7D5E48C93CAA}" type="pres">
      <dgm:prSet presAssocID="{42643A63-8AD7-4427-A529-BFB81CF332DD}" presName="Accent11" presStyleCnt="0"/>
      <dgm:spPr/>
    </dgm:pt>
    <dgm:pt modelId="{143CB81A-3C42-4189-9391-2194FEFA17DE}" type="pres">
      <dgm:prSet presAssocID="{42643A63-8AD7-4427-A529-BFB81CF332DD}" presName="AccentHold3" presStyleLbl="node1" presStyleIdx="11" presStyleCnt="19"/>
      <dgm:spPr/>
    </dgm:pt>
    <dgm:pt modelId="{27E9DA70-D16D-492E-B9B5-ABD736C02ACD}" type="pres">
      <dgm:prSet presAssocID="{D1F2CE4B-FC08-4F2A-84DA-1B5A7FE753A2}" presName="Child3" presStyleLbl="node1" presStyleIdx="12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18848F4-B2D0-4AB6-8C08-E968BF6D04A6}" type="pres">
      <dgm:prSet presAssocID="{D1F2CE4B-FC08-4F2A-84DA-1B5A7FE753A2}" presName="Accent12" presStyleCnt="0"/>
      <dgm:spPr/>
    </dgm:pt>
    <dgm:pt modelId="{419C8089-16E7-447A-A062-1C8C068ABF29}" type="pres">
      <dgm:prSet presAssocID="{D1F2CE4B-FC08-4F2A-84DA-1B5A7FE753A2}" presName="AccentHold1" presStyleLbl="node1" presStyleIdx="13" presStyleCnt="19"/>
      <dgm:spPr/>
    </dgm:pt>
    <dgm:pt modelId="{778130D6-ECB9-457F-BC2B-3C700476458C}" type="pres">
      <dgm:prSet presAssocID="{0C150617-2E78-4857-9446-496534D991B6}" presName="Child4" presStyleLbl="node1" presStyleIdx="14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60BA9D9-8F96-4804-BEFA-AD86FF42E8A5}" type="pres">
      <dgm:prSet presAssocID="{0C150617-2E78-4857-9446-496534D991B6}" presName="Accent13" presStyleCnt="0"/>
      <dgm:spPr/>
    </dgm:pt>
    <dgm:pt modelId="{71811584-9045-40EE-B96E-7F2B447470EB}" type="pres">
      <dgm:prSet presAssocID="{0C150617-2E78-4857-9446-496534D991B6}" presName="AccentHold1" presStyleLbl="node1" presStyleIdx="15" presStyleCnt="19"/>
      <dgm:spPr/>
    </dgm:pt>
    <dgm:pt modelId="{47EA6318-668B-4B48-B04D-CEA34F423F2C}" type="pres">
      <dgm:prSet presAssocID="{77E3B7FC-C567-4AD1-9617-9E1C29A575B3}" presName="Child5" presStyleLbl="node1" presStyleIdx="16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AAE4780-C141-4D60-8F76-30C3D7447EF2}" type="pres">
      <dgm:prSet presAssocID="{77E3B7FC-C567-4AD1-9617-9E1C29A575B3}" presName="Accent15" presStyleCnt="0"/>
      <dgm:spPr/>
    </dgm:pt>
    <dgm:pt modelId="{EB927026-FE37-40DE-A03F-854E9D441154}" type="pres">
      <dgm:prSet presAssocID="{77E3B7FC-C567-4AD1-9617-9E1C29A575B3}" presName="AccentHold2" presStyleLbl="node1" presStyleIdx="17" presStyleCnt="19"/>
      <dgm:spPr/>
    </dgm:pt>
    <dgm:pt modelId="{0244E62F-4220-456A-847E-47CA8F1C3D03}" type="pres">
      <dgm:prSet presAssocID="{77E3B7FC-C567-4AD1-9617-9E1C29A575B3}" presName="Accent16" presStyleCnt="0"/>
      <dgm:spPr/>
    </dgm:pt>
    <dgm:pt modelId="{5FDA9C77-B4A2-402C-84C2-23D0F01C8914}" type="pres">
      <dgm:prSet presAssocID="{77E3B7FC-C567-4AD1-9617-9E1C29A575B3}" presName="AccentHold3" presStyleLbl="node1" presStyleIdx="18" presStyleCnt="19"/>
      <dgm:spPr/>
    </dgm:pt>
  </dgm:ptLst>
  <dgm:cxnLst>
    <dgm:cxn modelId="{C91518A0-89BB-4315-8100-959D0B005D66}" srcId="{9E9850A8-081F-41AC-84A7-81EC49F98062}" destId="{D1F2CE4B-FC08-4F2A-84DA-1B5A7FE753A2}" srcOrd="2" destOrd="0" parTransId="{A27B5CC1-817C-41CB-BE1C-B1708D4086BB}" sibTransId="{6A079385-A873-421C-8A10-BFBAAB41EE81}"/>
    <dgm:cxn modelId="{A14F8F94-48CF-40BB-A9C5-A1223CC46D1B}" type="presOf" srcId="{77E3B7FC-C567-4AD1-9617-9E1C29A575B3}" destId="{47EA6318-668B-4B48-B04D-CEA34F423F2C}" srcOrd="0" destOrd="0" presId="urn:microsoft.com/office/officeart/2009/3/layout/CircleRelationship"/>
    <dgm:cxn modelId="{64DA900C-3F11-4A2A-904D-F47D5F055D9C}" type="presOf" srcId="{D1F2CE4B-FC08-4F2A-84DA-1B5A7FE753A2}" destId="{27E9DA70-D16D-492E-B9B5-ABD736C02ACD}" srcOrd="0" destOrd="0" presId="urn:microsoft.com/office/officeart/2009/3/layout/CircleRelationship"/>
    <dgm:cxn modelId="{6CBD5A01-01A6-470D-B7BC-D5EF66A2C4D3}" srcId="{9E9850A8-081F-41AC-84A7-81EC49F98062}" destId="{42643A63-8AD7-4427-A529-BFB81CF332DD}" srcOrd="1" destOrd="0" parTransId="{2973455C-CCC2-4AE0-A540-307D1A8C5B0C}" sibTransId="{BB66922F-93D4-40EE-A69B-7D4198FF13F0}"/>
    <dgm:cxn modelId="{53BE02E1-1626-4FFB-9A24-EAFC89139B99}" srcId="{663C412A-1D07-4E9D-B4C8-9B612BF914F0}" destId="{9E9850A8-081F-41AC-84A7-81EC49F98062}" srcOrd="0" destOrd="0" parTransId="{C5B4F76D-E635-41B2-9434-8FCAE05A8802}" sibTransId="{2E2D8130-79F3-489F-B8C9-2380913179B1}"/>
    <dgm:cxn modelId="{9183C238-1405-4004-BB1C-0D13A89CB237}" srcId="{9E9850A8-081F-41AC-84A7-81EC49F98062}" destId="{0C150617-2E78-4857-9446-496534D991B6}" srcOrd="3" destOrd="0" parTransId="{741732C6-654D-4FD8-B95E-4D4FDF9E17CB}" sibTransId="{6BE8FACE-E52F-4D3E-BB66-4A019C981C5D}"/>
    <dgm:cxn modelId="{43053759-172B-4342-B1A2-4D89C4200CB5}" srcId="{9E9850A8-081F-41AC-84A7-81EC49F98062}" destId="{77E3B7FC-C567-4AD1-9617-9E1C29A575B3}" srcOrd="4" destOrd="0" parTransId="{F3DD8EAE-E236-4277-AB8B-A8A929955423}" sibTransId="{86AE56C2-0EC5-4E70-91D1-AEF29DA8FEE7}"/>
    <dgm:cxn modelId="{98C9DF97-C549-4D2D-996A-D680703F3022}" type="presOf" srcId="{B7AD6FA1-A26D-4A5C-8C90-6B87FF6B8437}" destId="{4EEE17E7-4F7D-46C0-AB51-D1C262BFA0CC}" srcOrd="0" destOrd="0" presId="urn:microsoft.com/office/officeart/2009/3/layout/CircleRelationship"/>
    <dgm:cxn modelId="{C70D0547-1D82-4CE6-8AA7-27EE31257B38}" type="presOf" srcId="{9E9850A8-081F-41AC-84A7-81EC49F98062}" destId="{84913147-EB6F-40D0-B1DB-2D1AF1860883}" srcOrd="0" destOrd="0" presId="urn:microsoft.com/office/officeart/2009/3/layout/CircleRelationship"/>
    <dgm:cxn modelId="{EAFCD4A0-31C0-4149-9613-F28D884B6561}" type="presOf" srcId="{663C412A-1D07-4E9D-B4C8-9B612BF914F0}" destId="{67FD89F9-3578-4A5B-96AF-1313E75DF1DC}" srcOrd="0" destOrd="0" presId="urn:microsoft.com/office/officeart/2009/3/layout/CircleRelationship"/>
    <dgm:cxn modelId="{42701371-F19E-49D2-9387-0F918555D7FF}" srcId="{9E9850A8-081F-41AC-84A7-81EC49F98062}" destId="{B7AD6FA1-A26D-4A5C-8C90-6B87FF6B8437}" srcOrd="0" destOrd="0" parTransId="{B97D1661-7F45-48CF-B6C9-357710AE2E6C}" sibTransId="{8CAFB07C-7769-4358-95DD-A2F1E578F61B}"/>
    <dgm:cxn modelId="{DBA9F289-3E49-49E2-9886-418EC59C608F}" type="presOf" srcId="{42643A63-8AD7-4427-A529-BFB81CF332DD}" destId="{9DDCF7E0-0477-4981-963D-85C26B99D351}" srcOrd="0" destOrd="0" presId="urn:microsoft.com/office/officeart/2009/3/layout/CircleRelationship"/>
    <dgm:cxn modelId="{832C125A-135B-44BD-9882-D2ACABA9171A}" type="presOf" srcId="{0C150617-2E78-4857-9446-496534D991B6}" destId="{778130D6-ECB9-457F-BC2B-3C700476458C}" srcOrd="0" destOrd="0" presId="urn:microsoft.com/office/officeart/2009/3/layout/CircleRelationship"/>
    <dgm:cxn modelId="{E5F84640-3ABC-486F-8C44-8F5BB0463526}" type="presParOf" srcId="{67FD89F9-3578-4A5B-96AF-1313E75DF1DC}" destId="{84913147-EB6F-40D0-B1DB-2D1AF1860883}" srcOrd="0" destOrd="0" presId="urn:microsoft.com/office/officeart/2009/3/layout/CircleRelationship"/>
    <dgm:cxn modelId="{B073E5E3-2254-4C64-A7FD-1D79FFB96C07}" type="presParOf" srcId="{67FD89F9-3578-4A5B-96AF-1313E75DF1DC}" destId="{F6543234-C2E1-41C7-99F9-88BE8FB26255}" srcOrd="1" destOrd="0" presId="urn:microsoft.com/office/officeart/2009/3/layout/CircleRelationship"/>
    <dgm:cxn modelId="{E0B02B59-BDD7-4C63-AE06-EB7CD4A45336}" type="presParOf" srcId="{67FD89F9-3578-4A5B-96AF-1313E75DF1DC}" destId="{54B9E3E7-62E8-4E95-9D88-B6D6B31CF872}" srcOrd="2" destOrd="0" presId="urn:microsoft.com/office/officeart/2009/3/layout/CircleRelationship"/>
    <dgm:cxn modelId="{7ADCF999-97CE-4042-B06C-5B76A22862A2}" type="presParOf" srcId="{67FD89F9-3578-4A5B-96AF-1313E75DF1DC}" destId="{22A9C01E-DA1F-435F-9AE7-2B36A328953F}" srcOrd="3" destOrd="0" presId="urn:microsoft.com/office/officeart/2009/3/layout/CircleRelationship"/>
    <dgm:cxn modelId="{71C0947E-009D-46CC-B94C-A03DF636514F}" type="presParOf" srcId="{67FD89F9-3578-4A5B-96AF-1313E75DF1DC}" destId="{F04CE2F7-E782-467B-BD1B-C9E2C4AD8657}" srcOrd="4" destOrd="0" presId="urn:microsoft.com/office/officeart/2009/3/layout/CircleRelationship"/>
    <dgm:cxn modelId="{0F037A22-CF85-4F06-B07A-F64659FB6748}" type="presParOf" srcId="{67FD89F9-3578-4A5B-96AF-1313E75DF1DC}" destId="{D3781533-8C58-4993-AB85-680F99F8AA7B}" srcOrd="5" destOrd="0" presId="urn:microsoft.com/office/officeart/2009/3/layout/CircleRelationship"/>
    <dgm:cxn modelId="{0C7AD14E-5F5D-40E3-B254-C6F2410581C7}" type="presParOf" srcId="{67FD89F9-3578-4A5B-96AF-1313E75DF1DC}" destId="{4EEE17E7-4F7D-46C0-AB51-D1C262BFA0CC}" srcOrd="6" destOrd="0" presId="urn:microsoft.com/office/officeart/2009/3/layout/CircleRelationship"/>
    <dgm:cxn modelId="{8736676A-1C75-437E-8F52-BB1003D517AF}" type="presParOf" srcId="{67FD89F9-3578-4A5B-96AF-1313E75DF1DC}" destId="{790E05EA-0457-4ADB-B652-A3A39C5E935D}" srcOrd="7" destOrd="0" presId="urn:microsoft.com/office/officeart/2009/3/layout/CircleRelationship"/>
    <dgm:cxn modelId="{C8475D6A-1395-4B3A-9875-912FDAD4A918}" type="presParOf" srcId="{790E05EA-0457-4ADB-B652-A3A39C5E935D}" destId="{494C122B-8060-4A5F-9075-C06B1634C0CA}" srcOrd="0" destOrd="0" presId="urn:microsoft.com/office/officeart/2009/3/layout/CircleRelationship"/>
    <dgm:cxn modelId="{C7326037-381C-4EF3-AF8F-D013EE5BB746}" type="presParOf" srcId="{67FD89F9-3578-4A5B-96AF-1313E75DF1DC}" destId="{0E8E29F1-EA9F-48E1-BCDE-8CA5B364A138}" srcOrd="8" destOrd="0" presId="urn:microsoft.com/office/officeart/2009/3/layout/CircleRelationship"/>
    <dgm:cxn modelId="{66AD9DEA-8E0B-44AE-ADD7-3F7E49ECD588}" type="presParOf" srcId="{0E8E29F1-EA9F-48E1-BCDE-8CA5B364A138}" destId="{F90BB88D-E4E4-4358-B5C6-0F1225CA0D6C}" srcOrd="0" destOrd="0" presId="urn:microsoft.com/office/officeart/2009/3/layout/CircleRelationship"/>
    <dgm:cxn modelId="{75F2676A-6B6C-4209-A3CB-CB195E23D64A}" type="presParOf" srcId="{67FD89F9-3578-4A5B-96AF-1313E75DF1DC}" destId="{9DDCF7E0-0477-4981-963D-85C26B99D351}" srcOrd="9" destOrd="0" presId="urn:microsoft.com/office/officeart/2009/3/layout/CircleRelationship"/>
    <dgm:cxn modelId="{723385C8-5510-4176-9C3C-6A4DBBF6BB34}" type="presParOf" srcId="{67FD89F9-3578-4A5B-96AF-1313E75DF1DC}" destId="{7C726D60-FF5C-4FD5-AC99-A49E72E055D3}" srcOrd="10" destOrd="0" presId="urn:microsoft.com/office/officeart/2009/3/layout/CircleRelationship"/>
    <dgm:cxn modelId="{2556F79A-60A2-4159-964D-EA71DB5AB1C0}" type="presParOf" srcId="{7C726D60-FF5C-4FD5-AC99-A49E72E055D3}" destId="{D6C2749F-6792-4DAD-A672-3B7455296993}" srcOrd="0" destOrd="0" presId="urn:microsoft.com/office/officeart/2009/3/layout/CircleRelationship"/>
    <dgm:cxn modelId="{1EB2060A-767B-47A2-A8A0-39690CD2DE41}" type="presParOf" srcId="{67FD89F9-3578-4A5B-96AF-1313E75DF1DC}" destId="{8F262423-D7F7-410B-A2E4-6B42212D49EE}" srcOrd="11" destOrd="0" presId="urn:microsoft.com/office/officeart/2009/3/layout/CircleRelationship"/>
    <dgm:cxn modelId="{3E69AD0F-8032-46D8-8C2E-6235BAF59D6F}" type="presParOf" srcId="{8F262423-D7F7-410B-A2E4-6B42212D49EE}" destId="{A493B264-2616-4250-BDAE-FDC637AA62CC}" srcOrd="0" destOrd="0" presId="urn:microsoft.com/office/officeart/2009/3/layout/CircleRelationship"/>
    <dgm:cxn modelId="{11CEAD17-B078-4000-9210-59482CD5C5B2}" type="presParOf" srcId="{67FD89F9-3578-4A5B-96AF-1313E75DF1DC}" destId="{3422F496-359A-4D77-8E51-7D5E48C93CAA}" srcOrd="12" destOrd="0" presId="urn:microsoft.com/office/officeart/2009/3/layout/CircleRelationship"/>
    <dgm:cxn modelId="{0FB09D16-E4DA-4F58-B5D1-C3C3DE0F39D1}" type="presParOf" srcId="{3422F496-359A-4D77-8E51-7D5E48C93CAA}" destId="{143CB81A-3C42-4189-9391-2194FEFA17DE}" srcOrd="0" destOrd="0" presId="urn:microsoft.com/office/officeart/2009/3/layout/CircleRelationship"/>
    <dgm:cxn modelId="{FFB2DCBB-C052-4D21-9543-36D59E41302E}" type="presParOf" srcId="{67FD89F9-3578-4A5B-96AF-1313E75DF1DC}" destId="{27E9DA70-D16D-492E-B9B5-ABD736C02ACD}" srcOrd="13" destOrd="0" presId="urn:microsoft.com/office/officeart/2009/3/layout/CircleRelationship"/>
    <dgm:cxn modelId="{DC8FCEA5-C404-4FE7-82F5-20DB41047816}" type="presParOf" srcId="{67FD89F9-3578-4A5B-96AF-1313E75DF1DC}" destId="{C18848F4-B2D0-4AB6-8C08-E968BF6D04A6}" srcOrd="14" destOrd="0" presId="urn:microsoft.com/office/officeart/2009/3/layout/CircleRelationship"/>
    <dgm:cxn modelId="{28152422-36C3-418C-BDEE-31F1123D6216}" type="presParOf" srcId="{C18848F4-B2D0-4AB6-8C08-E968BF6D04A6}" destId="{419C8089-16E7-447A-A062-1C8C068ABF29}" srcOrd="0" destOrd="0" presId="urn:microsoft.com/office/officeart/2009/3/layout/CircleRelationship"/>
    <dgm:cxn modelId="{6573D7A4-AD3B-42EE-9DE3-4AE64F8F4F33}" type="presParOf" srcId="{67FD89F9-3578-4A5B-96AF-1313E75DF1DC}" destId="{778130D6-ECB9-457F-BC2B-3C700476458C}" srcOrd="15" destOrd="0" presId="urn:microsoft.com/office/officeart/2009/3/layout/CircleRelationship"/>
    <dgm:cxn modelId="{AC7BA7CF-86FA-4783-B7F8-5417D4790433}" type="presParOf" srcId="{67FD89F9-3578-4A5B-96AF-1313E75DF1DC}" destId="{560BA9D9-8F96-4804-BEFA-AD86FF42E8A5}" srcOrd="16" destOrd="0" presId="urn:microsoft.com/office/officeart/2009/3/layout/CircleRelationship"/>
    <dgm:cxn modelId="{2D2083BF-EDCA-4311-AF6C-306D8AB171DB}" type="presParOf" srcId="{560BA9D9-8F96-4804-BEFA-AD86FF42E8A5}" destId="{71811584-9045-40EE-B96E-7F2B447470EB}" srcOrd="0" destOrd="0" presId="urn:microsoft.com/office/officeart/2009/3/layout/CircleRelationship"/>
    <dgm:cxn modelId="{0F226047-1359-4A68-BAE7-02026DAEE11C}" type="presParOf" srcId="{67FD89F9-3578-4A5B-96AF-1313E75DF1DC}" destId="{47EA6318-668B-4B48-B04D-CEA34F423F2C}" srcOrd="17" destOrd="0" presId="urn:microsoft.com/office/officeart/2009/3/layout/CircleRelationship"/>
    <dgm:cxn modelId="{EFB21801-092F-47AC-8E96-40B99C6CE077}" type="presParOf" srcId="{67FD89F9-3578-4A5B-96AF-1313E75DF1DC}" destId="{CAAE4780-C141-4D60-8F76-30C3D7447EF2}" srcOrd="18" destOrd="0" presId="urn:microsoft.com/office/officeart/2009/3/layout/CircleRelationship"/>
    <dgm:cxn modelId="{7575952F-E4CF-4168-A454-802395AA1997}" type="presParOf" srcId="{CAAE4780-C141-4D60-8F76-30C3D7447EF2}" destId="{EB927026-FE37-40DE-A03F-854E9D441154}" srcOrd="0" destOrd="0" presId="urn:microsoft.com/office/officeart/2009/3/layout/CircleRelationship"/>
    <dgm:cxn modelId="{9DD24896-1E3F-4E56-89F9-4F0D8393963E}" type="presParOf" srcId="{67FD89F9-3578-4A5B-96AF-1313E75DF1DC}" destId="{0244E62F-4220-456A-847E-47CA8F1C3D03}" srcOrd="19" destOrd="0" presId="urn:microsoft.com/office/officeart/2009/3/layout/CircleRelationship"/>
    <dgm:cxn modelId="{E8DE43CC-F63F-4E1F-9999-67E647515E5B}" type="presParOf" srcId="{0244E62F-4220-456A-847E-47CA8F1C3D03}" destId="{5FDA9C77-B4A2-402C-84C2-23D0F01C8914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A956B9-8AA8-4C09-A042-F1255954371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A9EDA4-D9DD-44C8-9AC2-E14B5628EAEA}">
      <dgm:prSet phldrT="[Text]"/>
      <dgm:spPr/>
      <dgm:t>
        <a:bodyPr/>
        <a:lstStyle/>
        <a:p>
          <a:r>
            <a:rPr lang="en-US" dirty="0" smtClean="0"/>
            <a:t>code2</a:t>
          </a:r>
          <a:endParaRPr lang="en-US" dirty="0"/>
        </a:p>
      </dgm:t>
    </dgm:pt>
    <dgm:pt modelId="{B3AFC30B-A1AF-46BA-8ADF-5684A94E8972}" type="parTrans" cxnId="{EC83C866-A311-451C-8A65-4B7F158B5FCA}">
      <dgm:prSet/>
      <dgm:spPr/>
      <dgm:t>
        <a:bodyPr/>
        <a:lstStyle/>
        <a:p>
          <a:endParaRPr lang="en-US"/>
        </a:p>
      </dgm:t>
    </dgm:pt>
    <dgm:pt modelId="{D4A37EBF-84D2-4B44-B1E8-85FE4AF363EE}" type="sibTrans" cxnId="{EC83C866-A311-451C-8A65-4B7F158B5FCA}">
      <dgm:prSet/>
      <dgm:spPr/>
      <dgm:t>
        <a:bodyPr/>
        <a:lstStyle/>
        <a:p>
          <a:r>
            <a:rPr lang="en-US" dirty="0" smtClean="0"/>
            <a:t>code1</a:t>
          </a:r>
          <a:endParaRPr lang="en-US" dirty="0"/>
        </a:p>
      </dgm:t>
    </dgm:pt>
    <dgm:pt modelId="{7E05D667-AF25-40F8-A435-2D17D074E566}">
      <dgm:prSet phldrT="[Text]"/>
      <dgm:spPr/>
      <dgm:t>
        <a:bodyPr/>
        <a:lstStyle/>
        <a:p>
          <a:r>
            <a:rPr lang="en-US" dirty="0" smtClean="0"/>
            <a:t>Code 3</a:t>
          </a:r>
          <a:endParaRPr lang="en-US" dirty="0"/>
        </a:p>
      </dgm:t>
    </dgm:pt>
    <dgm:pt modelId="{9F2CCD9B-12FD-4261-9934-5A17AD108225}" type="parTrans" cxnId="{005E5C72-7A8B-40E7-BA09-EE8BC763B96F}">
      <dgm:prSet/>
      <dgm:spPr/>
      <dgm:t>
        <a:bodyPr/>
        <a:lstStyle/>
        <a:p>
          <a:endParaRPr lang="en-US"/>
        </a:p>
      </dgm:t>
    </dgm:pt>
    <dgm:pt modelId="{01AA8283-1DBB-4CDA-BBF9-95436A57932F}" type="sibTrans" cxnId="{005E5C72-7A8B-40E7-BA09-EE8BC763B96F}">
      <dgm:prSet/>
      <dgm:spPr/>
      <dgm:t>
        <a:bodyPr/>
        <a:lstStyle/>
        <a:p>
          <a:r>
            <a:rPr lang="en-US" dirty="0" smtClean="0"/>
            <a:t>code4</a:t>
          </a:r>
          <a:endParaRPr lang="en-US" dirty="0"/>
        </a:p>
      </dgm:t>
    </dgm:pt>
    <dgm:pt modelId="{60B1FFD0-0763-4574-B410-A6988B4EED25}">
      <dgm:prSet phldrT="[Text]"/>
      <dgm:spPr/>
      <dgm:t>
        <a:bodyPr/>
        <a:lstStyle/>
        <a:p>
          <a:endParaRPr lang="en-US" dirty="0"/>
        </a:p>
      </dgm:t>
    </dgm:pt>
    <dgm:pt modelId="{A56F651D-7693-492C-94CF-AFADC33A69BD}" type="parTrans" cxnId="{17BBF473-42B5-4AA2-8D07-4648901D94A6}">
      <dgm:prSet/>
      <dgm:spPr/>
      <dgm:t>
        <a:bodyPr/>
        <a:lstStyle/>
        <a:p>
          <a:endParaRPr lang="en-US"/>
        </a:p>
      </dgm:t>
    </dgm:pt>
    <dgm:pt modelId="{2DF65D7E-8F3D-49A2-90AC-9307E9CA1482}" type="sibTrans" cxnId="{17BBF473-42B5-4AA2-8D07-4648901D94A6}">
      <dgm:prSet/>
      <dgm:spPr/>
      <dgm:t>
        <a:bodyPr/>
        <a:lstStyle/>
        <a:p>
          <a:endParaRPr lang="en-US"/>
        </a:p>
      </dgm:t>
    </dgm:pt>
    <dgm:pt modelId="{C8819DA0-0A0D-4809-A697-8EE17C27F8FD}" type="pres">
      <dgm:prSet presAssocID="{EBA956B9-8AA8-4C09-A042-F12559543711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5E02B51-8424-4698-A1D8-7387BFC7AE79}" type="pres">
      <dgm:prSet presAssocID="{DFA9EDA4-D9DD-44C8-9AC2-E14B5628EAEA}" presName="composite" presStyleCnt="0"/>
      <dgm:spPr/>
    </dgm:pt>
    <dgm:pt modelId="{1CEF3C90-5AFE-47A2-913C-0D42C000C14C}" type="pres">
      <dgm:prSet presAssocID="{DFA9EDA4-D9DD-44C8-9AC2-E14B5628EAEA}" presName="Parent1" presStyleLbl="node1" presStyleIdx="0" presStyleCnt="4" custLinFactX="-26573" custLinFactNeighborX="-100000" custLinFactNeighborY="-1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FA3B5-F5CF-4A95-9D97-D77A25F8D216}" type="pres">
      <dgm:prSet presAssocID="{DFA9EDA4-D9DD-44C8-9AC2-E14B5628EAEA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D7740-3D1F-4D3E-BEBA-3F4A4183C2F1}" type="pres">
      <dgm:prSet presAssocID="{DFA9EDA4-D9DD-44C8-9AC2-E14B5628EAEA}" presName="BalanceSpacing" presStyleCnt="0"/>
      <dgm:spPr/>
    </dgm:pt>
    <dgm:pt modelId="{A605766A-D973-401B-9488-D0E2540CCDEA}" type="pres">
      <dgm:prSet presAssocID="{DFA9EDA4-D9DD-44C8-9AC2-E14B5628EAEA}" presName="BalanceSpacing1" presStyleCnt="0"/>
      <dgm:spPr/>
    </dgm:pt>
    <dgm:pt modelId="{36CC621C-EEBA-4032-A1C4-95D93E13E7B4}" type="pres">
      <dgm:prSet presAssocID="{D4A37EBF-84D2-4B44-B1E8-85FE4AF363EE}" presName="Accent1Text" presStyleLbl="node1" presStyleIdx="1" presStyleCnt="4" custLinFactX="-100000" custLinFactNeighborX="-157206" custLinFactNeighborY="-9732"/>
      <dgm:spPr/>
      <dgm:t>
        <a:bodyPr/>
        <a:lstStyle/>
        <a:p>
          <a:endParaRPr lang="en-US"/>
        </a:p>
      </dgm:t>
    </dgm:pt>
    <dgm:pt modelId="{9C0F2BCD-F43D-4A3C-BA7A-519BADA96AD6}" type="pres">
      <dgm:prSet presAssocID="{D4A37EBF-84D2-4B44-B1E8-85FE4AF363EE}" presName="spaceBetweenRectangles" presStyleCnt="0"/>
      <dgm:spPr/>
    </dgm:pt>
    <dgm:pt modelId="{067A95DD-E9E6-4A81-934E-E32D66C89010}" type="pres">
      <dgm:prSet presAssocID="{7E05D667-AF25-40F8-A435-2D17D074E566}" presName="composite" presStyleCnt="0"/>
      <dgm:spPr/>
    </dgm:pt>
    <dgm:pt modelId="{BADB0BD2-CE74-4F03-B6B4-AEA52D935E43}" type="pres">
      <dgm:prSet presAssocID="{7E05D667-AF25-40F8-A435-2D17D074E566}" presName="Parent1" presStyleLbl="node1" presStyleIdx="2" presStyleCnt="4" custLinFactX="61866" custLinFactNeighborX="100000" custLinFactNeighborY="-8084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7D3A3-56DC-416A-9D44-98A1CDBB4E4D}" type="pres">
      <dgm:prSet presAssocID="{7E05D667-AF25-40F8-A435-2D17D074E566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867577-8C2C-4494-A717-E7742E7BF66A}" type="pres">
      <dgm:prSet presAssocID="{7E05D667-AF25-40F8-A435-2D17D074E566}" presName="BalanceSpacing" presStyleCnt="0"/>
      <dgm:spPr/>
    </dgm:pt>
    <dgm:pt modelId="{1C8EE4AF-587F-4D3D-B304-8F1C0A7C24BA}" type="pres">
      <dgm:prSet presAssocID="{7E05D667-AF25-40F8-A435-2D17D074E566}" presName="BalanceSpacing1" presStyleCnt="0"/>
      <dgm:spPr/>
    </dgm:pt>
    <dgm:pt modelId="{B54F54A5-26B8-4787-8570-EDBF36A08DD1}" type="pres">
      <dgm:prSet presAssocID="{01AA8283-1DBB-4CDA-BBF9-95436A57932F}" presName="Accent1Text" presStyleLbl="node1" presStyleIdx="3" presStyleCnt="4" custLinFactX="100000" custLinFactNeighborX="174005" custLinFactNeighborY="-83072"/>
      <dgm:spPr/>
      <dgm:t>
        <a:bodyPr/>
        <a:lstStyle/>
        <a:p>
          <a:endParaRPr lang="en-US"/>
        </a:p>
      </dgm:t>
    </dgm:pt>
  </dgm:ptLst>
  <dgm:cxnLst>
    <dgm:cxn modelId="{005E5C72-7A8B-40E7-BA09-EE8BC763B96F}" srcId="{EBA956B9-8AA8-4C09-A042-F12559543711}" destId="{7E05D667-AF25-40F8-A435-2D17D074E566}" srcOrd="1" destOrd="0" parTransId="{9F2CCD9B-12FD-4261-9934-5A17AD108225}" sibTransId="{01AA8283-1DBB-4CDA-BBF9-95436A57932F}"/>
    <dgm:cxn modelId="{A469AF5C-6C6D-447B-9425-CA5114095A49}" type="presOf" srcId="{D4A37EBF-84D2-4B44-B1E8-85FE4AF363EE}" destId="{36CC621C-EEBA-4032-A1C4-95D93E13E7B4}" srcOrd="0" destOrd="0" presId="urn:microsoft.com/office/officeart/2008/layout/AlternatingHexagons"/>
    <dgm:cxn modelId="{1B360414-373C-4F71-960B-65C8F3BEBD89}" type="presOf" srcId="{01AA8283-1DBB-4CDA-BBF9-95436A57932F}" destId="{B54F54A5-26B8-4787-8570-EDBF36A08DD1}" srcOrd="0" destOrd="0" presId="urn:microsoft.com/office/officeart/2008/layout/AlternatingHexagons"/>
    <dgm:cxn modelId="{1563BF50-FE86-4FED-AA25-08FA7FD9C041}" type="presOf" srcId="{7E05D667-AF25-40F8-A435-2D17D074E566}" destId="{BADB0BD2-CE74-4F03-B6B4-AEA52D935E43}" srcOrd="0" destOrd="0" presId="urn:microsoft.com/office/officeart/2008/layout/AlternatingHexagons"/>
    <dgm:cxn modelId="{EC83C866-A311-451C-8A65-4B7F158B5FCA}" srcId="{EBA956B9-8AA8-4C09-A042-F12559543711}" destId="{DFA9EDA4-D9DD-44C8-9AC2-E14B5628EAEA}" srcOrd="0" destOrd="0" parTransId="{B3AFC30B-A1AF-46BA-8ADF-5684A94E8972}" sibTransId="{D4A37EBF-84D2-4B44-B1E8-85FE4AF363EE}"/>
    <dgm:cxn modelId="{D1C8CA5B-5264-45F6-8AE8-0D683B32CBC7}" type="presOf" srcId="{60B1FFD0-0763-4574-B410-A6988B4EED25}" destId="{16B7D3A3-56DC-416A-9D44-98A1CDBB4E4D}" srcOrd="0" destOrd="0" presId="urn:microsoft.com/office/officeart/2008/layout/AlternatingHexagons"/>
    <dgm:cxn modelId="{17BBF473-42B5-4AA2-8D07-4648901D94A6}" srcId="{7E05D667-AF25-40F8-A435-2D17D074E566}" destId="{60B1FFD0-0763-4574-B410-A6988B4EED25}" srcOrd="0" destOrd="0" parTransId="{A56F651D-7693-492C-94CF-AFADC33A69BD}" sibTransId="{2DF65D7E-8F3D-49A2-90AC-9307E9CA1482}"/>
    <dgm:cxn modelId="{C2495227-AB1F-4497-BF6A-C41818F4877D}" type="presOf" srcId="{DFA9EDA4-D9DD-44C8-9AC2-E14B5628EAEA}" destId="{1CEF3C90-5AFE-47A2-913C-0D42C000C14C}" srcOrd="0" destOrd="0" presId="urn:microsoft.com/office/officeart/2008/layout/AlternatingHexagons"/>
    <dgm:cxn modelId="{3733B6FF-4FCC-4458-8BD2-D4FDF9893218}" type="presOf" srcId="{EBA956B9-8AA8-4C09-A042-F12559543711}" destId="{C8819DA0-0A0D-4809-A697-8EE17C27F8FD}" srcOrd="0" destOrd="0" presId="urn:microsoft.com/office/officeart/2008/layout/AlternatingHexagons"/>
    <dgm:cxn modelId="{8F9299EC-72BB-403F-B0AC-A6CD2D13A886}" type="presParOf" srcId="{C8819DA0-0A0D-4809-A697-8EE17C27F8FD}" destId="{85E02B51-8424-4698-A1D8-7387BFC7AE79}" srcOrd="0" destOrd="0" presId="urn:microsoft.com/office/officeart/2008/layout/AlternatingHexagons"/>
    <dgm:cxn modelId="{FDE2F7C9-BFF1-4BD4-A0AF-50A81DD6FD7D}" type="presParOf" srcId="{85E02B51-8424-4698-A1D8-7387BFC7AE79}" destId="{1CEF3C90-5AFE-47A2-913C-0D42C000C14C}" srcOrd="0" destOrd="0" presId="urn:microsoft.com/office/officeart/2008/layout/AlternatingHexagons"/>
    <dgm:cxn modelId="{518CDC26-272D-4E75-A519-44C6CBABB98F}" type="presParOf" srcId="{85E02B51-8424-4698-A1D8-7387BFC7AE79}" destId="{EF8FA3B5-F5CF-4A95-9D97-D77A25F8D216}" srcOrd="1" destOrd="0" presId="urn:microsoft.com/office/officeart/2008/layout/AlternatingHexagons"/>
    <dgm:cxn modelId="{292735A2-83B6-432F-A410-ACAF8CA9FF63}" type="presParOf" srcId="{85E02B51-8424-4698-A1D8-7387BFC7AE79}" destId="{298D7740-3D1F-4D3E-BEBA-3F4A4183C2F1}" srcOrd="2" destOrd="0" presId="urn:microsoft.com/office/officeart/2008/layout/AlternatingHexagons"/>
    <dgm:cxn modelId="{6DC7D76D-0462-4E57-A291-84670EFDB3A4}" type="presParOf" srcId="{85E02B51-8424-4698-A1D8-7387BFC7AE79}" destId="{A605766A-D973-401B-9488-D0E2540CCDEA}" srcOrd="3" destOrd="0" presId="urn:microsoft.com/office/officeart/2008/layout/AlternatingHexagons"/>
    <dgm:cxn modelId="{4BFAF8EC-82F5-4D9C-BEBB-0C415B248970}" type="presParOf" srcId="{85E02B51-8424-4698-A1D8-7387BFC7AE79}" destId="{36CC621C-EEBA-4032-A1C4-95D93E13E7B4}" srcOrd="4" destOrd="0" presId="urn:microsoft.com/office/officeart/2008/layout/AlternatingHexagons"/>
    <dgm:cxn modelId="{AE62AA5C-3375-4E45-8E42-1BE1D4D0A477}" type="presParOf" srcId="{C8819DA0-0A0D-4809-A697-8EE17C27F8FD}" destId="{9C0F2BCD-F43D-4A3C-BA7A-519BADA96AD6}" srcOrd="1" destOrd="0" presId="urn:microsoft.com/office/officeart/2008/layout/AlternatingHexagons"/>
    <dgm:cxn modelId="{F928897D-682D-4BB1-9C61-448F25FD5D3A}" type="presParOf" srcId="{C8819DA0-0A0D-4809-A697-8EE17C27F8FD}" destId="{067A95DD-E9E6-4A81-934E-E32D66C89010}" srcOrd="2" destOrd="0" presId="urn:microsoft.com/office/officeart/2008/layout/AlternatingHexagons"/>
    <dgm:cxn modelId="{95422979-4EEA-4A1C-A2CC-2A1AED6A0009}" type="presParOf" srcId="{067A95DD-E9E6-4A81-934E-E32D66C89010}" destId="{BADB0BD2-CE74-4F03-B6B4-AEA52D935E43}" srcOrd="0" destOrd="0" presId="urn:microsoft.com/office/officeart/2008/layout/AlternatingHexagons"/>
    <dgm:cxn modelId="{C1741C59-32BC-44EE-A426-4AF1AD3FCDDF}" type="presParOf" srcId="{067A95DD-E9E6-4A81-934E-E32D66C89010}" destId="{16B7D3A3-56DC-416A-9D44-98A1CDBB4E4D}" srcOrd="1" destOrd="0" presId="urn:microsoft.com/office/officeart/2008/layout/AlternatingHexagons"/>
    <dgm:cxn modelId="{5C8B1423-D0F3-4FFE-BAAD-C98704F93C7D}" type="presParOf" srcId="{067A95DD-E9E6-4A81-934E-E32D66C89010}" destId="{D7867577-8C2C-4494-A717-E7742E7BF66A}" srcOrd="2" destOrd="0" presId="urn:microsoft.com/office/officeart/2008/layout/AlternatingHexagons"/>
    <dgm:cxn modelId="{05B4B9B1-CCBC-4167-A988-E995C9A964F8}" type="presParOf" srcId="{067A95DD-E9E6-4A81-934E-E32D66C89010}" destId="{1C8EE4AF-587F-4D3D-B304-8F1C0A7C24BA}" srcOrd="3" destOrd="0" presId="urn:microsoft.com/office/officeart/2008/layout/AlternatingHexagons"/>
    <dgm:cxn modelId="{D66AF7FB-D265-4F17-9179-A4095B103502}" type="presParOf" srcId="{067A95DD-E9E6-4A81-934E-E32D66C89010}" destId="{B54F54A5-26B8-4787-8570-EDBF36A08DD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A956B9-8AA8-4C09-A042-F1255954371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A9EDA4-D9DD-44C8-9AC2-E14B5628EAEA}">
      <dgm:prSet phldrT="[Text]"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testedcode2</a:t>
          </a:r>
          <a:endParaRPr lang="en-US" dirty="0"/>
        </a:p>
      </dgm:t>
    </dgm:pt>
    <dgm:pt modelId="{B3AFC30B-A1AF-46BA-8ADF-5684A94E8972}" type="parTrans" cxnId="{EC83C866-A311-451C-8A65-4B7F158B5FCA}">
      <dgm:prSet/>
      <dgm:spPr/>
      <dgm:t>
        <a:bodyPr/>
        <a:lstStyle/>
        <a:p>
          <a:endParaRPr lang="en-US"/>
        </a:p>
      </dgm:t>
    </dgm:pt>
    <dgm:pt modelId="{D4A37EBF-84D2-4B44-B1E8-85FE4AF363EE}" type="sibTrans" cxnId="{EC83C866-A311-451C-8A65-4B7F158B5FCA}">
      <dgm:prSet/>
      <dgm:spPr/>
      <dgm:t>
        <a:bodyPr/>
        <a:lstStyle/>
        <a:p>
          <a:r>
            <a:rPr lang="en-US" dirty="0" smtClean="0"/>
            <a:t>testedcode1</a:t>
          </a:r>
          <a:endParaRPr lang="en-US" dirty="0"/>
        </a:p>
      </dgm:t>
    </dgm:pt>
    <dgm:pt modelId="{7E05D667-AF25-40F8-A435-2D17D074E566}">
      <dgm:prSet phldrT="[Text]"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testedcode3</a:t>
          </a:r>
          <a:endParaRPr lang="en-US" dirty="0"/>
        </a:p>
      </dgm:t>
    </dgm:pt>
    <dgm:pt modelId="{9F2CCD9B-12FD-4261-9934-5A17AD108225}" type="parTrans" cxnId="{005E5C72-7A8B-40E7-BA09-EE8BC763B96F}">
      <dgm:prSet/>
      <dgm:spPr/>
      <dgm:t>
        <a:bodyPr/>
        <a:lstStyle/>
        <a:p>
          <a:endParaRPr lang="en-US"/>
        </a:p>
      </dgm:t>
    </dgm:pt>
    <dgm:pt modelId="{01AA8283-1DBB-4CDA-BBF9-95436A57932F}" type="sibTrans" cxnId="{005E5C72-7A8B-40E7-BA09-EE8BC763B96F}">
      <dgm:prSet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testedcode4</a:t>
          </a:r>
          <a:endParaRPr lang="en-US" dirty="0"/>
        </a:p>
      </dgm:t>
    </dgm:pt>
    <dgm:pt modelId="{60B1FFD0-0763-4574-B410-A6988B4EED25}">
      <dgm:prSet phldrT="[Text]"/>
      <dgm:spPr/>
      <dgm:t>
        <a:bodyPr/>
        <a:lstStyle/>
        <a:p>
          <a:endParaRPr lang="en-US" dirty="0"/>
        </a:p>
      </dgm:t>
    </dgm:pt>
    <dgm:pt modelId="{A56F651D-7693-492C-94CF-AFADC33A69BD}" type="parTrans" cxnId="{17BBF473-42B5-4AA2-8D07-4648901D94A6}">
      <dgm:prSet/>
      <dgm:spPr/>
      <dgm:t>
        <a:bodyPr/>
        <a:lstStyle/>
        <a:p>
          <a:endParaRPr lang="en-US"/>
        </a:p>
      </dgm:t>
    </dgm:pt>
    <dgm:pt modelId="{2DF65D7E-8F3D-49A2-90AC-9307E9CA1482}" type="sibTrans" cxnId="{17BBF473-42B5-4AA2-8D07-4648901D94A6}">
      <dgm:prSet/>
      <dgm:spPr/>
      <dgm:t>
        <a:bodyPr/>
        <a:lstStyle/>
        <a:p>
          <a:endParaRPr lang="en-US"/>
        </a:p>
      </dgm:t>
    </dgm:pt>
    <dgm:pt modelId="{C8819DA0-0A0D-4809-A697-8EE17C27F8FD}" type="pres">
      <dgm:prSet presAssocID="{EBA956B9-8AA8-4C09-A042-F12559543711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5E02B51-8424-4698-A1D8-7387BFC7AE79}" type="pres">
      <dgm:prSet presAssocID="{DFA9EDA4-D9DD-44C8-9AC2-E14B5628EAEA}" presName="composite" presStyleCnt="0"/>
      <dgm:spPr/>
    </dgm:pt>
    <dgm:pt modelId="{1CEF3C90-5AFE-47A2-913C-0D42C000C14C}" type="pres">
      <dgm:prSet presAssocID="{DFA9EDA4-D9DD-44C8-9AC2-E14B5628EAEA}" presName="Parent1" presStyleLbl="node1" presStyleIdx="0" presStyleCnt="4" custLinFactX="-26573" custLinFactNeighborX="-100000" custLinFactNeighborY="-1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FA3B5-F5CF-4A95-9D97-D77A25F8D216}" type="pres">
      <dgm:prSet presAssocID="{DFA9EDA4-D9DD-44C8-9AC2-E14B5628EAEA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D7740-3D1F-4D3E-BEBA-3F4A4183C2F1}" type="pres">
      <dgm:prSet presAssocID="{DFA9EDA4-D9DD-44C8-9AC2-E14B5628EAEA}" presName="BalanceSpacing" presStyleCnt="0"/>
      <dgm:spPr/>
    </dgm:pt>
    <dgm:pt modelId="{A605766A-D973-401B-9488-D0E2540CCDEA}" type="pres">
      <dgm:prSet presAssocID="{DFA9EDA4-D9DD-44C8-9AC2-E14B5628EAEA}" presName="BalanceSpacing1" presStyleCnt="0"/>
      <dgm:spPr/>
    </dgm:pt>
    <dgm:pt modelId="{36CC621C-EEBA-4032-A1C4-95D93E13E7B4}" type="pres">
      <dgm:prSet presAssocID="{D4A37EBF-84D2-4B44-B1E8-85FE4AF363EE}" presName="Accent1Text" presStyleLbl="node1" presStyleIdx="1" presStyleCnt="4" custLinFactX="-100000" custLinFactNeighborX="-157206" custLinFactNeighborY="-9732"/>
      <dgm:spPr/>
      <dgm:t>
        <a:bodyPr/>
        <a:lstStyle/>
        <a:p>
          <a:endParaRPr lang="en-US"/>
        </a:p>
      </dgm:t>
    </dgm:pt>
    <dgm:pt modelId="{9C0F2BCD-F43D-4A3C-BA7A-519BADA96AD6}" type="pres">
      <dgm:prSet presAssocID="{D4A37EBF-84D2-4B44-B1E8-85FE4AF363EE}" presName="spaceBetweenRectangles" presStyleCnt="0"/>
      <dgm:spPr/>
    </dgm:pt>
    <dgm:pt modelId="{067A95DD-E9E6-4A81-934E-E32D66C89010}" type="pres">
      <dgm:prSet presAssocID="{7E05D667-AF25-40F8-A435-2D17D074E566}" presName="composite" presStyleCnt="0"/>
      <dgm:spPr/>
    </dgm:pt>
    <dgm:pt modelId="{BADB0BD2-CE74-4F03-B6B4-AEA52D935E43}" type="pres">
      <dgm:prSet presAssocID="{7E05D667-AF25-40F8-A435-2D17D074E566}" presName="Parent1" presStyleLbl="node1" presStyleIdx="2" presStyleCnt="4" custLinFactX="61866" custLinFactNeighborX="100000" custLinFactNeighborY="-8084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7D3A3-56DC-416A-9D44-98A1CDBB4E4D}" type="pres">
      <dgm:prSet presAssocID="{7E05D667-AF25-40F8-A435-2D17D074E566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867577-8C2C-4494-A717-E7742E7BF66A}" type="pres">
      <dgm:prSet presAssocID="{7E05D667-AF25-40F8-A435-2D17D074E566}" presName="BalanceSpacing" presStyleCnt="0"/>
      <dgm:spPr/>
    </dgm:pt>
    <dgm:pt modelId="{1C8EE4AF-587F-4D3D-B304-8F1C0A7C24BA}" type="pres">
      <dgm:prSet presAssocID="{7E05D667-AF25-40F8-A435-2D17D074E566}" presName="BalanceSpacing1" presStyleCnt="0"/>
      <dgm:spPr/>
    </dgm:pt>
    <dgm:pt modelId="{B54F54A5-26B8-4787-8570-EDBF36A08DD1}" type="pres">
      <dgm:prSet presAssocID="{01AA8283-1DBB-4CDA-BBF9-95436A57932F}" presName="Accent1Text" presStyleLbl="node1" presStyleIdx="3" presStyleCnt="4" custLinFactX="100000" custLinFactNeighborX="174005" custLinFactNeighborY="-83072"/>
      <dgm:spPr/>
      <dgm:t>
        <a:bodyPr/>
        <a:lstStyle/>
        <a:p>
          <a:endParaRPr lang="en-US"/>
        </a:p>
      </dgm:t>
    </dgm:pt>
  </dgm:ptLst>
  <dgm:cxnLst>
    <dgm:cxn modelId="{005E5C72-7A8B-40E7-BA09-EE8BC763B96F}" srcId="{EBA956B9-8AA8-4C09-A042-F12559543711}" destId="{7E05D667-AF25-40F8-A435-2D17D074E566}" srcOrd="1" destOrd="0" parTransId="{9F2CCD9B-12FD-4261-9934-5A17AD108225}" sibTransId="{01AA8283-1DBB-4CDA-BBF9-95436A57932F}"/>
    <dgm:cxn modelId="{EC83C866-A311-451C-8A65-4B7F158B5FCA}" srcId="{EBA956B9-8AA8-4C09-A042-F12559543711}" destId="{DFA9EDA4-D9DD-44C8-9AC2-E14B5628EAEA}" srcOrd="0" destOrd="0" parTransId="{B3AFC30B-A1AF-46BA-8ADF-5684A94E8972}" sibTransId="{D4A37EBF-84D2-4B44-B1E8-85FE4AF363EE}"/>
    <dgm:cxn modelId="{847A816E-B571-4C36-B7B6-8517E65CCB04}" type="presOf" srcId="{D4A37EBF-84D2-4B44-B1E8-85FE4AF363EE}" destId="{36CC621C-EEBA-4032-A1C4-95D93E13E7B4}" srcOrd="0" destOrd="0" presId="urn:microsoft.com/office/officeart/2008/layout/AlternatingHexagons"/>
    <dgm:cxn modelId="{C40ACA64-53D8-4129-9BFC-728D58077825}" type="presOf" srcId="{60B1FFD0-0763-4574-B410-A6988B4EED25}" destId="{16B7D3A3-56DC-416A-9D44-98A1CDBB4E4D}" srcOrd="0" destOrd="0" presId="urn:microsoft.com/office/officeart/2008/layout/AlternatingHexagons"/>
    <dgm:cxn modelId="{CC6D1738-2410-40EB-B149-EFC5662848E5}" type="presOf" srcId="{01AA8283-1DBB-4CDA-BBF9-95436A57932F}" destId="{B54F54A5-26B8-4787-8570-EDBF36A08DD1}" srcOrd="0" destOrd="0" presId="urn:microsoft.com/office/officeart/2008/layout/AlternatingHexagons"/>
    <dgm:cxn modelId="{17BBF473-42B5-4AA2-8D07-4648901D94A6}" srcId="{7E05D667-AF25-40F8-A435-2D17D074E566}" destId="{60B1FFD0-0763-4574-B410-A6988B4EED25}" srcOrd="0" destOrd="0" parTransId="{A56F651D-7693-492C-94CF-AFADC33A69BD}" sibTransId="{2DF65D7E-8F3D-49A2-90AC-9307E9CA1482}"/>
    <dgm:cxn modelId="{9C54FFF4-CA5D-4F7A-A4BF-05C0532591E4}" type="presOf" srcId="{EBA956B9-8AA8-4C09-A042-F12559543711}" destId="{C8819DA0-0A0D-4809-A697-8EE17C27F8FD}" srcOrd="0" destOrd="0" presId="urn:microsoft.com/office/officeart/2008/layout/AlternatingHexagons"/>
    <dgm:cxn modelId="{2A86D2F7-4BF2-4D3B-9B32-FB7F5C3814A8}" type="presOf" srcId="{DFA9EDA4-D9DD-44C8-9AC2-E14B5628EAEA}" destId="{1CEF3C90-5AFE-47A2-913C-0D42C000C14C}" srcOrd="0" destOrd="0" presId="urn:microsoft.com/office/officeart/2008/layout/AlternatingHexagons"/>
    <dgm:cxn modelId="{219A62B9-486F-4D43-9FF7-F8F28E6E98E0}" type="presOf" srcId="{7E05D667-AF25-40F8-A435-2D17D074E566}" destId="{BADB0BD2-CE74-4F03-B6B4-AEA52D935E43}" srcOrd="0" destOrd="0" presId="urn:microsoft.com/office/officeart/2008/layout/AlternatingHexagons"/>
    <dgm:cxn modelId="{6F8EBA77-2377-400F-A05E-19737F4B140A}" type="presParOf" srcId="{C8819DA0-0A0D-4809-A697-8EE17C27F8FD}" destId="{85E02B51-8424-4698-A1D8-7387BFC7AE79}" srcOrd="0" destOrd="0" presId="urn:microsoft.com/office/officeart/2008/layout/AlternatingHexagons"/>
    <dgm:cxn modelId="{C3C1A871-96B2-4F7C-9E49-FBC6050ED571}" type="presParOf" srcId="{85E02B51-8424-4698-A1D8-7387BFC7AE79}" destId="{1CEF3C90-5AFE-47A2-913C-0D42C000C14C}" srcOrd="0" destOrd="0" presId="urn:microsoft.com/office/officeart/2008/layout/AlternatingHexagons"/>
    <dgm:cxn modelId="{C0C79B1B-44FC-4E95-84D4-D0245BD7EFB5}" type="presParOf" srcId="{85E02B51-8424-4698-A1D8-7387BFC7AE79}" destId="{EF8FA3B5-F5CF-4A95-9D97-D77A25F8D216}" srcOrd="1" destOrd="0" presId="urn:microsoft.com/office/officeart/2008/layout/AlternatingHexagons"/>
    <dgm:cxn modelId="{B868FDF8-7FC6-4957-8BBD-201A63402C7D}" type="presParOf" srcId="{85E02B51-8424-4698-A1D8-7387BFC7AE79}" destId="{298D7740-3D1F-4D3E-BEBA-3F4A4183C2F1}" srcOrd="2" destOrd="0" presId="urn:microsoft.com/office/officeart/2008/layout/AlternatingHexagons"/>
    <dgm:cxn modelId="{F7D80654-B13F-4CF7-81A1-880098E4E0C9}" type="presParOf" srcId="{85E02B51-8424-4698-A1D8-7387BFC7AE79}" destId="{A605766A-D973-401B-9488-D0E2540CCDEA}" srcOrd="3" destOrd="0" presId="urn:microsoft.com/office/officeart/2008/layout/AlternatingHexagons"/>
    <dgm:cxn modelId="{6545EB38-4401-4443-945B-56305A79AA72}" type="presParOf" srcId="{85E02B51-8424-4698-A1D8-7387BFC7AE79}" destId="{36CC621C-EEBA-4032-A1C4-95D93E13E7B4}" srcOrd="4" destOrd="0" presId="urn:microsoft.com/office/officeart/2008/layout/AlternatingHexagons"/>
    <dgm:cxn modelId="{C33A48C6-9C09-40D6-AF15-FB55FB79BAEF}" type="presParOf" srcId="{C8819DA0-0A0D-4809-A697-8EE17C27F8FD}" destId="{9C0F2BCD-F43D-4A3C-BA7A-519BADA96AD6}" srcOrd="1" destOrd="0" presId="urn:microsoft.com/office/officeart/2008/layout/AlternatingHexagons"/>
    <dgm:cxn modelId="{B612B52F-7E12-43AA-B77F-D1E0632529F8}" type="presParOf" srcId="{C8819DA0-0A0D-4809-A697-8EE17C27F8FD}" destId="{067A95DD-E9E6-4A81-934E-E32D66C89010}" srcOrd="2" destOrd="0" presId="urn:microsoft.com/office/officeart/2008/layout/AlternatingHexagons"/>
    <dgm:cxn modelId="{3C96FAA4-4B6C-46EB-B7E2-5F24513ED823}" type="presParOf" srcId="{067A95DD-E9E6-4A81-934E-E32D66C89010}" destId="{BADB0BD2-CE74-4F03-B6B4-AEA52D935E43}" srcOrd="0" destOrd="0" presId="urn:microsoft.com/office/officeart/2008/layout/AlternatingHexagons"/>
    <dgm:cxn modelId="{4C099881-E46F-4ED1-9573-B71A17F6E26A}" type="presParOf" srcId="{067A95DD-E9E6-4A81-934E-E32D66C89010}" destId="{16B7D3A3-56DC-416A-9D44-98A1CDBB4E4D}" srcOrd="1" destOrd="0" presId="urn:microsoft.com/office/officeart/2008/layout/AlternatingHexagons"/>
    <dgm:cxn modelId="{3A52DD72-D842-4A06-A952-F67BAA495F90}" type="presParOf" srcId="{067A95DD-E9E6-4A81-934E-E32D66C89010}" destId="{D7867577-8C2C-4494-A717-E7742E7BF66A}" srcOrd="2" destOrd="0" presId="urn:microsoft.com/office/officeart/2008/layout/AlternatingHexagons"/>
    <dgm:cxn modelId="{627264F2-80C8-4952-ACDE-B0C47F08EE12}" type="presParOf" srcId="{067A95DD-E9E6-4A81-934E-E32D66C89010}" destId="{1C8EE4AF-587F-4D3D-B304-8F1C0A7C24BA}" srcOrd="3" destOrd="0" presId="urn:microsoft.com/office/officeart/2008/layout/AlternatingHexagons"/>
    <dgm:cxn modelId="{3A540D94-D2DA-4610-AFCE-945803232940}" type="presParOf" srcId="{067A95DD-E9E6-4A81-934E-E32D66C89010}" destId="{B54F54A5-26B8-4787-8570-EDBF36A08DD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F07635-EF43-4416-948A-2B83716C0EE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A939D95-B321-436C-97DE-C5D310FC45BA}">
      <dgm:prSet phldrT="[Text]" phldr="1"/>
      <dgm:spPr/>
      <dgm:t>
        <a:bodyPr/>
        <a:lstStyle/>
        <a:p>
          <a:endParaRPr lang="en-IN" dirty="0"/>
        </a:p>
      </dgm:t>
    </dgm:pt>
    <dgm:pt modelId="{67DDB3D9-77C9-4D1E-B02D-6E47959A7705}" type="sibTrans" cxnId="{0F31833D-24B9-4D48-BECA-E86B076631F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IN"/>
        </a:p>
      </dgm:t>
    </dgm:pt>
    <dgm:pt modelId="{53AE9933-F8BD-49F3-A61B-2FD742A30CF1}" type="parTrans" cxnId="{0F31833D-24B9-4D48-BECA-E86B076631F8}">
      <dgm:prSet/>
      <dgm:spPr/>
      <dgm:t>
        <a:bodyPr/>
        <a:lstStyle/>
        <a:p>
          <a:endParaRPr lang="en-IN"/>
        </a:p>
      </dgm:t>
    </dgm:pt>
    <dgm:pt modelId="{CB7B2FA6-B9FD-45C3-BF82-26D0ED6804E1}" type="pres">
      <dgm:prSet presAssocID="{B0F07635-EF43-4416-948A-2B83716C0EE2}" presName="Name0" presStyleCnt="0">
        <dgm:presLayoutVars>
          <dgm:chMax val="7"/>
          <dgm:chPref val="7"/>
          <dgm:dir/>
        </dgm:presLayoutVars>
      </dgm:prSet>
      <dgm:spPr/>
    </dgm:pt>
    <dgm:pt modelId="{76F077B4-9466-453B-9F1C-352B58B3BB1E}" type="pres">
      <dgm:prSet presAssocID="{B0F07635-EF43-4416-948A-2B83716C0EE2}" presName="Name1" presStyleCnt="0"/>
      <dgm:spPr/>
    </dgm:pt>
    <dgm:pt modelId="{76154E51-4AA7-4AC1-891B-76CC86D84931}" type="pres">
      <dgm:prSet presAssocID="{67DDB3D9-77C9-4D1E-B02D-6E47959A7705}" presName="picture_1" presStyleCnt="0"/>
      <dgm:spPr/>
    </dgm:pt>
    <dgm:pt modelId="{51DEE7B2-1B84-450D-A003-1A3EE2EEA00E}" type="pres">
      <dgm:prSet presAssocID="{67DDB3D9-77C9-4D1E-B02D-6E47959A7705}" presName="pictureRepeatNode" presStyleLbl="alignImgPlace1" presStyleIdx="0" presStyleCnt="1" custScaleX="65356" custScaleY="58997" custLinFactNeighborX="-36389" custLinFactNeighborY="-37060"/>
      <dgm:spPr/>
      <dgm:t>
        <a:bodyPr/>
        <a:lstStyle/>
        <a:p>
          <a:endParaRPr lang="en-IN"/>
        </a:p>
      </dgm:t>
    </dgm:pt>
    <dgm:pt modelId="{00D46A14-58E6-496C-A55A-A8AB2F681B57}" type="pres">
      <dgm:prSet presAssocID="{FA939D95-B321-436C-97DE-C5D310FC45BA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4572226-CC3A-44F8-9A44-01EBCC0A9B04}" type="presOf" srcId="{B0F07635-EF43-4416-948A-2B83716C0EE2}" destId="{CB7B2FA6-B9FD-45C3-BF82-26D0ED6804E1}" srcOrd="0" destOrd="0" presId="urn:microsoft.com/office/officeart/2008/layout/CircularPictureCallout"/>
    <dgm:cxn modelId="{0F31833D-24B9-4D48-BECA-E86B076631F8}" srcId="{B0F07635-EF43-4416-948A-2B83716C0EE2}" destId="{FA939D95-B321-436C-97DE-C5D310FC45BA}" srcOrd="0" destOrd="0" parTransId="{53AE9933-F8BD-49F3-A61B-2FD742A30CF1}" sibTransId="{67DDB3D9-77C9-4D1E-B02D-6E47959A7705}"/>
    <dgm:cxn modelId="{BDB1A89B-DA81-49D2-BEF0-57C45CACAC3D}" type="presOf" srcId="{67DDB3D9-77C9-4D1E-B02D-6E47959A7705}" destId="{51DEE7B2-1B84-450D-A003-1A3EE2EEA00E}" srcOrd="0" destOrd="0" presId="urn:microsoft.com/office/officeart/2008/layout/CircularPictureCallout"/>
    <dgm:cxn modelId="{2FD7C5EF-5926-4672-BBDF-BD21DA337EA5}" type="presOf" srcId="{FA939D95-B321-436C-97DE-C5D310FC45BA}" destId="{00D46A14-58E6-496C-A55A-A8AB2F681B57}" srcOrd="0" destOrd="0" presId="urn:microsoft.com/office/officeart/2008/layout/CircularPictureCallout"/>
    <dgm:cxn modelId="{A79F0CAF-F0D3-4122-94E0-73196028DDF0}" type="presParOf" srcId="{CB7B2FA6-B9FD-45C3-BF82-26D0ED6804E1}" destId="{76F077B4-9466-453B-9F1C-352B58B3BB1E}" srcOrd="0" destOrd="0" presId="urn:microsoft.com/office/officeart/2008/layout/CircularPictureCallout"/>
    <dgm:cxn modelId="{1FBADE76-AC01-4AED-BEAC-4E1107FF4C43}" type="presParOf" srcId="{76F077B4-9466-453B-9F1C-352B58B3BB1E}" destId="{76154E51-4AA7-4AC1-891B-76CC86D84931}" srcOrd="0" destOrd="0" presId="urn:microsoft.com/office/officeart/2008/layout/CircularPictureCallout"/>
    <dgm:cxn modelId="{62EA3055-6B6F-44C2-9D17-987C0CFDFE25}" type="presParOf" srcId="{76154E51-4AA7-4AC1-891B-76CC86D84931}" destId="{51DEE7B2-1B84-450D-A003-1A3EE2EEA00E}" srcOrd="0" destOrd="0" presId="urn:microsoft.com/office/officeart/2008/layout/CircularPictureCallout"/>
    <dgm:cxn modelId="{50295AEC-5B87-47C2-AF98-8D40DF258CB8}" type="presParOf" srcId="{76F077B4-9466-453B-9F1C-352B58B3BB1E}" destId="{00D46A14-58E6-496C-A55A-A8AB2F681B5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8CEAFA-6EDE-4CEE-AD96-9CCA396B543E}" type="doc">
      <dgm:prSet loTypeId="urn:microsoft.com/office/officeart/2005/8/layout/equation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FCA28FE-8865-4267-BA3F-C08208326948}">
      <dgm:prSet phldrT="[Text]"/>
      <dgm:spPr/>
      <dgm:t>
        <a:bodyPr/>
        <a:lstStyle/>
        <a:p>
          <a:r>
            <a:rPr lang="en-IN" dirty="0" smtClean="0"/>
            <a:t>ADVANTAGES</a:t>
          </a:r>
          <a:endParaRPr lang="en-IN" dirty="0"/>
        </a:p>
      </dgm:t>
    </dgm:pt>
    <dgm:pt modelId="{15BECEDA-8CCE-42CF-A25F-9131CD63BBBC}" type="parTrans" cxnId="{471F4DB3-DF8C-4C5C-A5B8-28FBEA46857E}">
      <dgm:prSet/>
      <dgm:spPr/>
      <dgm:t>
        <a:bodyPr/>
        <a:lstStyle/>
        <a:p>
          <a:endParaRPr lang="en-IN"/>
        </a:p>
      </dgm:t>
    </dgm:pt>
    <dgm:pt modelId="{83D61A94-BC05-4162-A96C-F57ECBD3E911}" type="sibTrans" cxnId="{471F4DB3-DF8C-4C5C-A5B8-28FBEA46857E}">
      <dgm:prSet/>
      <dgm:spPr/>
      <dgm:t>
        <a:bodyPr/>
        <a:lstStyle/>
        <a:p>
          <a:endParaRPr lang="en-IN"/>
        </a:p>
      </dgm:t>
    </dgm:pt>
    <dgm:pt modelId="{3971EDF3-5E9E-4703-A6BA-E34CAC03BAE7}">
      <dgm:prSet phldrT="[Text]"/>
      <dgm:spPr/>
      <dgm:t>
        <a:bodyPr/>
        <a:lstStyle/>
        <a:p>
          <a:r>
            <a:rPr lang="en-IN" dirty="0" smtClean="0"/>
            <a:t>Fewer documentation required </a:t>
          </a:r>
          <a:endParaRPr lang="en-IN" dirty="0"/>
        </a:p>
      </dgm:t>
    </dgm:pt>
    <dgm:pt modelId="{30495CE7-FEE3-4F5C-A61E-76230EDD136B}" type="parTrans" cxnId="{9C1671E6-5BB4-4115-B6A1-8D101C23A31F}">
      <dgm:prSet/>
      <dgm:spPr/>
      <dgm:t>
        <a:bodyPr/>
        <a:lstStyle/>
        <a:p>
          <a:endParaRPr lang="en-IN"/>
        </a:p>
      </dgm:t>
    </dgm:pt>
    <dgm:pt modelId="{50E33090-435B-4F67-80BA-0C092CCEB04E}" type="sibTrans" cxnId="{9C1671E6-5BB4-4115-B6A1-8D101C23A31F}">
      <dgm:prSet/>
      <dgm:spPr/>
      <dgm:t>
        <a:bodyPr/>
        <a:lstStyle/>
        <a:p>
          <a:endParaRPr lang="en-IN"/>
        </a:p>
      </dgm:t>
    </dgm:pt>
    <dgm:pt modelId="{2F463147-07E8-4964-916E-9A15CC951ABF}">
      <dgm:prSet phldrT="[Text]"/>
      <dgm:spPr/>
      <dgm:t>
        <a:bodyPr/>
        <a:lstStyle/>
        <a:p>
          <a:r>
            <a:rPr lang="en-IN" dirty="0" smtClean="0"/>
            <a:t>Fast delivery</a:t>
          </a:r>
          <a:endParaRPr lang="en-IN" dirty="0"/>
        </a:p>
      </dgm:t>
    </dgm:pt>
    <dgm:pt modelId="{3098B158-E4CA-46D2-ADB3-2FD1AF69437E}" type="parTrans" cxnId="{B4D4E68E-B03C-42D8-8C7E-CE102C4D82DE}">
      <dgm:prSet/>
      <dgm:spPr/>
      <dgm:t>
        <a:bodyPr/>
        <a:lstStyle/>
        <a:p>
          <a:endParaRPr lang="en-IN"/>
        </a:p>
      </dgm:t>
    </dgm:pt>
    <dgm:pt modelId="{5700B56D-55A0-4EB2-AA08-9FC7A3DE77F3}" type="sibTrans" cxnId="{B4D4E68E-B03C-42D8-8C7E-CE102C4D82DE}">
      <dgm:prSet/>
      <dgm:spPr/>
      <dgm:t>
        <a:bodyPr/>
        <a:lstStyle/>
        <a:p>
          <a:endParaRPr lang="en-IN"/>
        </a:p>
      </dgm:t>
    </dgm:pt>
    <dgm:pt modelId="{A6C5C48A-CD14-44D9-83EA-8B96B97E2223}">
      <dgm:prSet phldrT="[Text]"/>
      <dgm:spPr/>
      <dgm:t>
        <a:bodyPr/>
        <a:lstStyle/>
        <a:p>
          <a:r>
            <a:rPr lang="en-IN" dirty="0" smtClean="0"/>
            <a:t>Higher-quality code</a:t>
          </a:r>
          <a:endParaRPr lang="en-IN" dirty="0"/>
        </a:p>
      </dgm:t>
    </dgm:pt>
    <dgm:pt modelId="{B94CBC8E-B388-4F10-A51E-C7A896696E62}" type="parTrans" cxnId="{1580D59C-8BD8-475A-BEA7-3F778D17EA7E}">
      <dgm:prSet/>
      <dgm:spPr/>
      <dgm:t>
        <a:bodyPr/>
        <a:lstStyle/>
        <a:p>
          <a:endParaRPr lang="en-IN"/>
        </a:p>
      </dgm:t>
    </dgm:pt>
    <dgm:pt modelId="{750278A5-5AD1-4DC8-BB82-2A1C900EE924}" type="sibTrans" cxnId="{1580D59C-8BD8-475A-BEA7-3F778D17EA7E}">
      <dgm:prSet/>
      <dgm:spPr/>
      <dgm:t>
        <a:bodyPr/>
        <a:lstStyle/>
        <a:p>
          <a:endParaRPr lang="en-IN"/>
        </a:p>
      </dgm:t>
    </dgm:pt>
    <dgm:pt modelId="{308CC961-9D7E-491F-86FF-CCBDA4F34FAF}" type="pres">
      <dgm:prSet presAssocID="{2C8CEAFA-6EDE-4CEE-AD96-9CCA396B543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2078ADB-CB26-4474-B615-3A5FFAF0E377}" type="pres">
      <dgm:prSet presAssocID="{2C8CEAFA-6EDE-4CEE-AD96-9CCA396B543E}" presName="vNodes" presStyleCnt="0"/>
      <dgm:spPr/>
    </dgm:pt>
    <dgm:pt modelId="{46F30863-677D-4DF0-B722-9009277A410A}" type="pres">
      <dgm:prSet presAssocID="{2C8CEAFA-6EDE-4CEE-AD96-9CCA396B543E}" presName="las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C1671E6-5BB4-4115-B6A1-8D101C23A31F}" srcId="{AFCA28FE-8865-4267-BA3F-C08208326948}" destId="{3971EDF3-5E9E-4703-A6BA-E34CAC03BAE7}" srcOrd="0" destOrd="0" parTransId="{30495CE7-FEE3-4F5C-A61E-76230EDD136B}" sibTransId="{50E33090-435B-4F67-80BA-0C092CCEB04E}"/>
    <dgm:cxn modelId="{B4D4E68E-B03C-42D8-8C7E-CE102C4D82DE}" srcId="{AFCA28FE-8865-4267-BA3F-C08208326948}" destId="{2F463147-07E8-4964-916E-9A15CC951ABF}" srcOrd="1" destOrd="0" parTransId="{3098B158-E4CA-46D2-ADB3-2FD1AF69437E}" sibTransId="{5700B56D-55A0-4EB2-AA08-9FC7A3DE77F3}"/>
    <dgm:cxn modelId="{538B89D4-76BE-4B4A-9F63-FA99D2ACBA76}" type="presOf" srcId="{2C8CEAFA-6EDE-4CEE-AD96-9CCA396B543E}" destId="{308CC961-9D7E-491F-86FF-CCBDA4F34FAF}" srcOrd="0" destOrd="0" presId="urn:microsoft.com/office/officeart/2005/8/layout/equation2"/>
    <dgm:cxn modelId="{76C7759F-5F69-4314-B2E8-4EB476317264}" type="presOf" srcId="{3971EDF3-5E9E-4703-A6BA-E34CAC03BAE7}" destId="{46F30863-677D-4DF0-B722-9009277A410A}" srcOrd="0" destOrd="1" presId="urn:microsoft.com/office/officeart/2005/8/layout/equation2"/>
    <dgm:cxn modelId="{80B36BA6-02F9-4BE2-8F0F-465EB32CE0AA}" type="presOf" srcId="{A6C5C48A-CD14-44D9-83EA-8B96B97E2223}" destId="{46F30863-677D-4DF0-B722-9009277A410A}" srcOrd="0" destOrd="3" presId="urn:microsoft.com/office/officeart/2005/8/layout/equation2"/>
    <dgm:cxn modelId="{1580D59C-8BD8-475A-BEA7-3F778D17EA7E}" srcId="{AFCA28FE-8865-4267-BA3F-C08208326948}" destId="{A6C5C48A-CD14-44D9-83EA-8B96B97E2223}" srcOrd="2" destOrd="0" parTransId="{B94CBC8E-B388-4F10-A51E-C7A896696E62}" sibTransId="{750278A5-5AD1-4DC8-BB82-2A1C900EE924}"/>
    <dgm:cxn modelId="{471F4DB3-DF8C-4C5C-A5B8-28FBEA46857E}" srcId="{2C8CEAFA-6EDE-4CEE-AD96-9CCA396B543E}" destId="{AFCA28FE-8865-4267-BA3F-C08208326948}" srcOrd="0" destOrd="0" parTransId="{15BECEDA-8CCE-42CF-A25F-9131CD63BBBC}" sibTransId="{83D61A94-BC05-4162-A96C-F57ECBD3E911}"/>
    <dgm:cxn modelId="{A67B1BCE-9E6F-4D49-B80A-C3533B80C669}" type="presOf" srcId="{AFCA28FE-8865-4267-BA3F-C08208326948}" destId="{46F30863-677D-4DF0-B722-9009277A410A}" srcOrd="0" destOrd="0" presId="urn:microsoft.com/office/officeart/2005/8/layout/equation2"/>
    <dgm:cxn modelId="{CDE3B461-BD6E-4F79-98B7-6DD4886810C2}" type="presOf" srcId="{2F463147-07E8-4964-916E-9A15CC951ABF}" destId="{46F30863-677D-4DF0-B722-9009277A410A}" srcOrd="0" destOrd="2" presId="urn:microsoft.com/office/officeart/2005/8/layout/equation2"/>
    <dgm:cxn modelId="{48937926-0F03-4500-AB04-93B2039A0019}" type="presParOf" srcId="{308CC961-9D7E-491F-86FF-CCBDA4F34FAF}" destId="{F2078ADB-CB26-4474-B615-3A5FFAF0E377}" srcOrd="0" destOrd="0" presId="urn:microsoft.com/office/officeart/2005/8/layout/equation2"/>
    <dgm:cxn modelId="{3D4BE216-4450-4821-95AC-4EC07E0D3277}" type="presParOf" srcId="{308CC961-9D7E-491F-86FF-CCBDA4F34FAF}" destId="{46F30863-677D-4DF0-B722-9009277A410A}" srcOrd="1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F07635-EF43-4416-948A-2B83716C0EE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A939D95-B321-436C-97DE-C5D310FC45BA}">
      <dgm:prSet phldrT="[Text]" phldr="1"/>
      <dgm:spPr/>
      <dgm:t>
        <a:bodyPr/>
        <a:lstStyle/>
        <a:p>
          <a:endParaRPr lang="en-IN" dirty="0"/>
        </a:p>
      </dgm:t>
    </dgm:pt>
    <dgm:pt modelId="{67DDB3D9-77C9-4D1E-B02D-6E47959A7705}" type="sibTrans" cxnId="{0F31833D-24B9-4D48-BECA-E86B076631F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IN"/>
        </a:p>
      </dgm:t>
    </dgm:pt>
    <dgm:pt modelId="{53AE9933-F8BD-49F3-A61B-2FD742A30CF1}" type="parTrans" cxnId="{0F31833D-24B9-4D48-BECA-E86B076631F8}">
      <dgm:prSet/>
      <dgm:spPr/>
      <dgm:t>
        <a:bodyPr/>
        <a:lstStyle/>
        <a:p>
          <a:endParaRPr lang="en-IN"/>
        </a:p>
      </dgm:t>
    </dgm:pt>
    <dgm:pt modelId="{CB7B2FA6-B9FD-45C3-BF82-26D0ED6804E1}" type="pres">
      <dgm:prSet presAssocID="{B0F07635-EF43-4416-948A-2B83716C0EE2}" presName="Name0" presStyleCnt="0">
        <dgm:presLayoutVars>
          <dgm:chMax val="7"/>
          <dgm:chPref val="7"/>
          <dgm:dir/>
        </dgm:presLayoutVars>
      </dgm:prSet>
      <dgm:spPr/>
    </dgm:pt>
    <dgm:pt modelId="{76F077B4-9466-453B-9F1C-352B58B3BB1E}" type="pres">
      <dgm:prSet presAssocID="{B0F07635-EF43-4416-948A-2B83716C0EE2}" presName="Name1" presStyleCnt="0"/>
      <dgm:spPr/>
    </dgm:pt>
    <dgm:pt modelId="{76154E51-4AA7-4AC1-891B-76CC86D84931}" type="pres">
      <dgm:prSet presAssocID="{67DDB3D9-77C9-4D1E-B02D-6E47959A7705}" presName="picture_1" presStyleCnt="0"/>
      <dgm:spPr/>
    </dgm:pt>
    <dgm:pt modelId="{51DEE7B2-1B84-450D-A003-1A3EE2EEA00E}" type="pres">
      <dgm:prSet presAssocID="{67DDB3D9-77C9-4D1E-B02D-6E47959A7705}" presName="pictureRepeatNode" presStyleLbl="alignImgPlace1" presStyleIdx="0" presStyleCnt="1" custScaleX="65356" custScaleY="58997" custLinFactNeighborX="-36389" custLinFactNeighborY="-37060"/>
      <dgm:spPr/>
      <dgm:t>
        <a:bodyPr/>
        <a:lstStyle/>
        <a:p>
          <a:endParaRPr lang="en-IN"/>
        </a:p>
      </dgm:t>
    </dgm:pt>
    <dgm:pt modelId="{00D46A14-58E6-496C-A55A-A8AB2F681B57}" type="pres">
      <dgm:prSet presAssocID="{FA939D95-B321-436C-97DE-C5D310FC45BA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A650417-77D8-4B2F-9175-BB46C63ADD7A}" type="presOf" srcId="{B0F07635-EF43-4416-948A-2B83716C0EE2}" destId="{CB7B2FA6-B9FD-45C3-BF82-26D0ED6804E1}" srcOrd="0" destOrd="0" presId="urn:microsoft.com/office/officeart/2008/layout/CircularPictureCallout"/>
    <dgm:cxn modelId="{0F31833D-24B9-4D48-BECA-E86B076631F8}" srcId="{B0F07635-EF43-4416-948A-2B83716C0EE2}" destId="{FA939D95-B321-436C-97DE-C5D310FC45BA}" srcOrd="0" destOrd="0" parTransId="{53AE9933-F8BD-49F3-A61B-2FD742A30CF1}" sibTransId="{67DDB3D9-77C9-4D1E-B02D-6E47959A7705}"/>
    <dgm:cxn modelId="{934603CB-1D4E-42DD-BD09-704F59E070BB}" type="presOf" srcId="{67DDB3D9-77C9-4D1E-B02D-6E47959A7705}" destId="{51DEE7B2-1B84-450D-A003-1A3EE2EEA00E}" srcOrd="0" destOrd="0" presId="urn:microsoft.com/office/officeart/2008/layout/CircularPictureCallout"/>
    <dgm:cxn modelId="{866C2ABC-8301-46A0-9C82-92EE4D5F201A}" type="presOf" srcId="{FA939D95-B321-436C-97DE-C5D310FC45BA}" destId="{00D46A14-58E6-496C-A55A-A8AB2F681B57}" srcOrd="0" destOrd="0" presId="urn:microsoft.com/office/officeart/2008/layout/CircularPictureCallout"/>
    <dgm:cxn modelId="{380279D7-8F06-45A5-83F9-C5A1994724EF}" type="presParOf" srcId="{CB7B2FA6-B9FD-45C3-BF82-26D0ED6804E1}" destId="{76F077B4-9466-453B-9F1C-352B58B3BB1E}" srcOrd="0" destOrd="0" presId="urn:microsoft.com/office/officeart/2008/layout/CircularPictureCallout"/>
    <dgm:cxn modelId="{8A56ADA0-DF4F-4EA8-A1BA-A52CCD01E0D9}" type="presParOf" srcId="{76F077B4-9466-453B-9F1C-352B58B3BB1E}" destId="{76154E51-4AA7-4AC1-891B-76CC86D84931}" srcOrd="0" destOrd="0" presId="urn:microsoft.com/office/officeart/2008/layout/CircularPictureCallout"/>
    <dgm:cxn modelId="{719E5ADE-4106-4051-94AE-B23DE0F8CDB5}" type="presParOf" srcId="{76154E51-4AA7-4AC1-891B-76CC86D84931}" destId="{51DEE7B2-1B84-450D-A003-1A3EE2EEA00E}" srcOrd="0" destOrd="0" presId="urn:microsoft.com/office/officeart/2008/layout/CircularPictureCallout"/>
    <dgm:cxn modelId="{AFC1F56A-1660-40B9-98F5-659CBB110C55}" type="presParOf" srcId="{76F077B4-9466-453B-9F1C-352B58B3BB1E}" destId="{00D46A14-58E6-496C-A55A-A8AB2F681B5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C8CEAFA-6EDE-4CEE-AD96-9CCA396B543E}" type="doc">
      <dgm:prSet loTypeId="urn:microsoft.com/office/officeart/2005/8/layout/equation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FCA28FE-8865-4267-BA3F-C08208326948}">
      <dgm:prSet phldrT="[Text]"/>
      <dgm:spPr/>
      <dgm:t>
        <a:bodyPr/>
        <a:lstStyle/>
        <a:p>
          <a:r>
            <a:rPr lang="en-IN" dirty="0" smtClean="0"/>
            <a:t>ADVANTAGES</a:t>
          </a:r>
          <a:endParaRPr lang="en-IN" dirty="0"/>
        </a:p>
      </dgm:t>
    </dgm:pt>
    <dgm:pt modelId="{15BECEDA-8CCE-42CF-A25F-9131CD63BBBC}" type="parTrans" cxnId="{471F4DB3-DF8C-4C5C-A5B8-28FBEA46857E}">
      <dgm:prSet/>
      <dgm:spPr/>
      <dgm:t>
        <a:bodyPr/>
        <a:lstStyle/>
        <a:p>
          <a:endParaRPr lang="en-IN"/>
        </a:p>
      </dgm:t>
    </dgm:pt>
    <dgm:pt modelId="{83D61A94-BC05-4162-A96C-F57ECBD3E911}" type="sibTrans" cxnId="{471F4DB3-DF8C-4C5C-A5B8-28FBEA46857E}">
      <dgm:prSet/>
      <dgm:spPr/>
      <dgm:t>
        <a:bodyPr/>
        <a:lstStyle/>
        <a:p>
          <a:endParaRPr lang="en-IN"/>
        </a:p>
      </dgm:t>
    </dgm:pt>
    <dgm:pt modelId="{3971EDF3-5E9E-4703-A6BA-E34CAC03BAE7}">
      <dgm:prSet phldrT="[Text]"/>
      <dgm:spPr/>
      <dgm:t>
        <a:bodyPr/>
        <a:lstStyle/>
        <a:p>
          <a:r>
            <a:rPr lang="en-IN" dirty="0" smtClean="0"/>
            <a:t>Easy to manage</a:t>
          </a:r>
          <a:endParaRPr lang="en-IN" dirty="0"/>
        </a:p>
      </dgm:t>
    </dgm:pt>
    <dgm:pt modelId="{30495CE7-FEE3-4F5C-A61E-76230EDD136B}" type="parTrans" cxnId="{9C1671E6-5BB4-4115-B6A1-8D101C23A31F}">
      <dgm:prSet/>
      <dgm:spPr/>
      <dgm:t>
        <a:bodyPr/>
        <a:lstStyle/>
        <a:p>
          <a:endParaRPr lang="en-IN"/>
        </a:p>
      </dgm:t>
    </dgm:pt>
    <dgm:pt modelId="{50E33090-435B-4F67-80BA-0C092CCEB04E}" type="sibTrans" cxnId="{9C1671E6-5BB4-4115-B6A1-8D101C23A31F}">
      <dgm:prSet/>
      <dgm:spPr/>
      <dgm:t>
        <a:bodyPr/>
        <a:lstStyle/>
        <a:p>
          <a:endParaRPr lang="en-IN"/>
        </a:p>
      </dgm:t>
    </dgm:pt>
    <dgm:pt modelId="{08BF9E13-4813-4BBA-8DCE-52A199D4F317}">
      <dgm:prSet/>
      <dgm:spPr/>
      <dgm:t>
        <a:bodyPr/>
        <a:lstStyle/>
        <a:p>
          <a:r>
            <a:rPr lang="en-IN" dirty="0" smtClean="0"/>
            <a:t>Collaboration with customer</a:t>
          </a:r>
          <a:endParaRPr lang="en-IN" dirty="0"/>
        </a:p>
      </dgm:t>
    </dgm:pt>
    <dgm:pt modelId="{CBCD0B43-49D4-4C38-9796-8FDBEA0FCB0B}" type="parTrans" cxnId="{41FF86FD-EF1C-42A3-A859-7DC31F4E84ED}">
      <dgm:prSet/>
      <dgm:spPr/>
      <dgm:t>
        <a:bodyPr/>
        <a:lstStyle/>
        <a:p>
          <a:endParaRPr lang="en-IN"/>
        </a:p>
      </dgm:t>
    </dgm:pt>
    <dgm:pt modelId="{6DD48F4D-4A2D-497D-8B3D-B1C40224E2E4}" type="sibTrans" cxnId="{41FF86FD-EF1C-42A3-A859-7DC31F4E84ED}">
      <dgm:prSet/>
      <dgm:spPr/>
      <dgm:t>
        <a:bodyPr/>
        <a:lstStyle/>
        <a:p>
          <a:endParaRPr lang="en-IN"/>
        </a:p>
      </dgm:t>
    </dgm:pt>
    <dgm:pt modelId="{308CC961-9D7E-491F-86FF-CCBDA4F34FAF}" type="pres">
      <dgm:prSet presAssocID="{2C8CEAFA-6EDE-4CEE-AD96-9CCA396B543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2078ADB-CB26-4474-B615-3A5FFAF0E377}" type="pres">
      <dgm:prSet presAssocID="{2C8CEAFA-6EDE-4CEE-AD96-9CCA396B543E}" presName="vNodes" presStyleCnt="0"/>
      <dgm:spPr/>
    </dgm:pt>
    <dgm:pt modelId="{46F30863-677D-4DF0-B722-9009277A410A}" type="pres">
      <dgm:prSet presAssocID="{2C8CEAFA-6EDE-4CEE-AD96-9CCA396B543E}" presName="las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C1671E6-5BB4-4115-B6A1-8D101C23A31F}" srcId="{AFCA28FE-8865-4267-BA3F-C08208326948}" destId="{3971EDF3-5E9E-4703-A6BA-E34CAC03BAE7}" srcOrd="0" destOrd="0" parTransId="{30495CE7-FEE3-4F5C-A61E-76230EDD136B}" sibTransId="{50E33090-435B-4F67-80BA-0C092CCEB04E}"/>
    <dgm:cxn modelId="{806D3701-5B17-4D35-B161-2D360489188E}" type="presOf" srcId="{2C8CEAFA-6EDE-4CEE-AD96-9CCA396B543E}" destId="{308CC961-9D7E-491F-86FF-CCBDA4F34FAF}" srcOrd="0" destOrd="0" presId="urn:microsoft.com/office/officeart/2005/8/layout/equation2"/>
    <dgm:cxn modelId="{EBDFFE38-90A3-4FA7-BFF3-D89946523727}" type="presOf" srcId="{AFCA28FE-8865-4267-BA3F-C08208326948}" destId="{46F30863-677D-4DF0-B722-9009277A410A}" srcOrd="0" destOrd="0" presId="urn:microsoft.com/office/officeart/2005/8/layout/equation2"/>
    <dgm:cxn modelId="{EFCF6BD9-5E26-4D44-A349-A65E264DB75B}" type="presOf" srcId="{08BF9E13-4813-4BBA-8DCE-52A199D4F317}" destId="{46F30863-677D-4DF0-B722-9009277A410A}" srcOrd="0" destOrd="2" presId="urn:microsoft.com/office/officeart/2005/8/layout/equation2"/>
    <dgm:cxn modelId="{E23BCFCB-F5F0-44F5-88E3-BEF66C70A96F}" type="presOf" srcId="{3971EDF3-5E9E-4703-A6BA-E34CAC03BAE7}" destId="{46F30863-677D-4DF0-B722-9009277A410A}" srcOrd="0" destOrd="1" presId="urn:microsoft.com/office/officeart/2005/8/layout/equation2"/>
    <dgm:cxn modelId="{471F4DB3-DF8C-4C5C-A5B8-28FBEA46857E}" srcId="{2C8CEAFA-6EDE-4CEE-AD96-9CCA396B543E}" destId="{AFCA28FE-8865-4267-BA3F-C08208326948}" srcOrd="0" destOrd="0" parTransId="{15BECEDA-8CCE-42CF-A25F-9131CD63BBBC}" sibTransId="{83D61A94-BC05-4162-A96C-F57ECBD3E911}"/>
    <dgm:cxn modelId="{41FF86FD-EF1C-42A3-A859-7DC31F4E84ED}" srcId="{AFCA28FE-8865-4267-BA3F-C08208326948}" destId="{08BF9E13-4813-4BBA-8DCE-52A199D4F317}" srcOrd="1" destOrd="0" parTransId="{CBCD0B43-49D4-4C38-9796-8FDBEA0FCB0B}" sibTransId="{6DD48F4D-4A2D-497D-8B3D-B1C40224E2E4}"/>
    <dgm:cxn modelId="{65B389FA-82D4-43AE-B8DC-8596B0A02DCD}" type="presParOf" srcId="{308CC961-9D7E-491F-86FF-CCBDA4F34FAF}" destId="{F2078ADB-CB26-4474-B615-3A5FFAF0E377}" srcOrd="0" destOrd="0" presId="urn:microsoft.com/office/officeart/2005/8/layout/equation2"/>
    <dgm:cxn modelId="{FD514255-DA93-4E22-B6CD-4B403FB1069C}" type="presParOf" srcId="{308CC961-9D7E-491F-86FF-CCBDA4F34FAF}" destId="{46F30863-677D-4DF0-B722-9009277A410A}" srcOrd="1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2D63EAD-0BC6-428B-B512-907BB8322067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35D7FCE-C5CC-4485-8014-1DC83AF6B65D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IN" sz="1200" dirty="0" smtClean="0">
              <a:solidFill>
                <a:schemeClr val="bg1"/>
              </a:solidFill>
            </a:rPr>
            <a:t>DISADVANTAGES</a:t>
          </a:r>
          <a:endParaRPr lang="en-IN" sz="1300" dirty="0">
            <a:solidFill>
              <a:schemeClr val="bg1"/>
            </a:solidFill>
          </a:endParaRPr>
        </a:p>
      </dgm:t>
    </dgm:pt>
    <dgm:pt modelId="{F473F967-9B97-47E3-9891-603DC9D6E0CE}" type="parTrans" cxnId="{E8D8EC14-627E-43F7-95E6-CC15F3E74F88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DBEE77B3-5EE7-46EA-9776-98B2BABF479C}" type="sibTrans" cxnId="{E8D8EC14-627E-43F7-95E6-CC15F3E74F88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5E46EE5B-5D58-4D11-9AAD-82AB538FF9BB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Focused only on code</a:t>
          </a:r>
          <a:endParaRPr lang="en-IN" dirty="0">
            <a:solidFill>
              <a:schemeClr val="bg1"/>
            </a:solidFill>
          </a:endParaRPr>
        </a:p>
      </dgm:t>
    </dgm:pt>
    <dgm:pt modelId="{A488CE8B-2D4F-4236-B391-9426DAE90E59}" type="parTrans" cxnId="{2644A437-6AC0-4C81-BFA6-693EFD903765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E36A251D-B497-416F-843E-8388746E6DEF}" type="sibTrans" cxnId="{2644A437-6AC0-4C81-BFA6-693EFD903765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EFF04DC-EC10-405E-B75D-5631286FB7FA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Requires much user input</a:t>
          </a:r>
          <a:endParaRPr lang="en-IN" dirty="0">
            <a:solidFill>
              <a:schemeClr val="bg1"/>
            </a:solidFill>
          </a:endParaRPr>
        </a:p>
      </dgm:t>
    </dgm:pt>
    <dgm:pt modelId="{46E5F319-9DEB-4E3B-8126-7CFE0FCBE95C}" type="parTrans" cxnId="{09F00B39-FFA9-4945-BA78-663100FA40AE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4CDF51E5-192D-472B-9855-851871FEE059}" type="sibTrans" cxnId="{09F00B39-FFA9-4945-BA78-663100FA40AE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63667477-3C80-477B-A23B-DDFD24E7F7E5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Depends on customer interaction</a:t>
          </a:r>
          <a:endParaRPr lang="en-IN" dirty="0">
            <a:solidFill>
              <a:schemeClr val="bg1"/>
            </a:solidFill>
          </a:endParaRPr>
        </a:p>
      </dgm:t>
    </dgm:pt>
    <dgm:pt modelId="{FE5AD777-9A99-47DA-B677-B08888FB9931}" type="parTrans" cxnId="{C1C07998-76E7-418E-B297-0AD5631D4152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5BA67F56-6516-466B-9AAE-A52839547F9C}" type="sibTrans" cxnId="{C1C07998-76E7-418E-B297-0AD5631D4152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196FD367-E9D2-437A-94C7-5C8AE4769D3D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Works only in smaller project</a:t>
          </a:r>
          <a:endParaRPr lang="en-IN" dirty="0">
            <a:solidFill>
              <a:schemeClr val="bg1"/>
            </a:solidFill>
          </a:endParaRPr>
        </a:p>
      </dgm:t>
    </dgm:pt>
    <dgm:pt modelId="{7D93AB13-8A47-4139-A3E1-9FAD9665CEC6}" type="parTrans" cxnId="{548C5D74-6486-41BE-B8AD-B22D43170017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E8C0FB2-F9E3-4647-8121-5B7E06A1B3D2}" type="sibTrans" cxnId="{548C5D74-6486-41BE-B8AD-B22D43170017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F5C121C-5C84-4E50-8332-D06B88F56AE9}" type="pres">
      <dgm:prSet presAssocID="{32D63EAD-0BC6-428B-B512-907BB8322067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597C381-F997-419F-9ADF-C322C82BFF66}" type="pres">
      <dgm:prSet presAssocID="{32D63EAD-0BC6-428B-B512-907BB8322067}" presName="radial" presStyleCnt="0">
        <dgm:presLayoutVars>
          <dgm:animLvl val="ctr"/>
        </dgm:presLayoutVars>
      </dgm:prSet>
      <dgm:spPr/>
    </dgm:pt>
    <dgm:pt modelId="{1EB71830-1492-490A-A284-46B71B979D6C}" type="pres">
      <dgm:prSet presAssocID="{335D7FCE-C5CC-4485-8014-1DC83AF6B65D}" presName="centerShape" presStyleLbl="vennNode1" presStyleIdx="0" presStyleCnt="5"/>
      <dgm:spPr/>
      <dgm:t>
        <a:bodyPr/>
        <a:lstStyle/>
        <a:p>
          <a:endParaRPr lang="en-IN"/>
        </a:p>
      </dgm:t>
    </dgm:pt>
    <dgm:pt modelId="{2F4A3F83-DA4A-4C07-A919-C5C6967B6CD4}" type="pres">
      <dgm:prSet presAssocID="{5E46EE5B-5D58-4D11-9AAD-82AB538FF9BB}" presName="node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1515A5D-84C5-4B0D-B9E7-1CB94269CDDF}" type="pres">
      <dgm:prSet presAssocID="{BEFF04DC-EC10-405E-B75D-5631286FB7FA}" presName="node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60F738F-6878-47AE-8F85-E64D55C76EC1}" type="pres">
      <dgm:prSet presAssocID="{63667477-3C80-477B-A23B-DDFD24E7F7E5}" presName="node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9766A7F-DA94-4C80-A03A-13DBCFA2E9B8}" type="pres">
      <dgm:prSet presAssocID="{196FD367-E9D2-437A-94C7-5C8AE4769D3D}" presName="node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F1045EA7-4C32-4B8F-A87C-DD885FF66076}" type="presOf" srcId="{335D7FCE-C5CC-4485-8014-1DC83AF6B65D}" destId="{1EB71830-1492-490A-A284-46B71B979D6C}" srcOrd="0" destOrd="0" presId="urn:microsoft.com/office/officeart/2005/8/layout/radial3"/>
    <dgm:cxn modelId="{ADAEF921-8BC7-48B2-A1C4-72918E9C57CA}" type="presOf" srcId="{63667477-3C80-477B-A23B-DDFD24E7F7E5}" destId="{160F738F-6878-47AE-8F85-E64D55C76EC1}" srcOrd="0" destOrd="0" presId="urn:microsoft.com/office/officeart/2005/8/layout/radial3"/>
    <dgm:cxn modelId="{E8D8EC14-627E-43F7-95E6-CC15F3E74F88}" srcId="{32D63EAD-0BC6-428B-B512-907BB8322067}" destId="{335D7FCE-C5CC-4485-8014-1DC83AF6B65D}" srcOrd="0" destOrd="0" parTransId="{F473F967-9B97-47E3-9891-603DC9D6E0CE}" sibTransId="{DBEE77B3-5EE7-46EA-9776-98B2BABF479C}"/>
    <dgm:cxn modelId="{09F00B39-FFA9-4945-BA78-663100FA40AE}" srcId="{335D7FCE-C5CC-4485-8014-1DC83AF6B65D}" destId="{BEFF04DC-EC10-405E-B75D-5631286FB7FA}" srcOrd="1" destOrd="0" parTransId="{46E5F319-9DEB-4E3B-8126-7CFE0FCBE95C}" sibTransId="{4CDF51E5-192D-472B-9855-851871FEE059}"/>
    <dgm:cxn modelId="{6319BF6D-17E0-4516-A9E3-3C79F5345EA5}" type="presOf" srcId="{BEFF04DC-EC10-405E-B75D-5631286FB7FA}" destId="{01515A5D-84C5-4B0D-B9E7-1CB94269CDDF}" srcOrd="0" destOrd="0" presId="urn:microsoft.com/office/officeart/2005/8/layout/radial3"/>
    <dgm:cxn modelId="{640EF232-09AF-428A-8BFE-AD5B7D19123D}" type="presOf" srcId="{32D63EAD-0BC6-428B-B512-907BB8322067}" destId="{BF5C121C-5C84-4E50-8332-D06B88F56AE9}" srcOrd="0" destOrd="0" presId="urn:microsoft.com/office/officeart/2005/8/layout/radial3"/>
    <dgm:cxn modelId="{548C5D74-6486-41BE-B8AD-B22D43170017}" srcId="{335D7FCE-C5CC-4485-8014-1DC83AF6B65D}" destId="{196FD367-E9D2-437A-94C7-5C8AE4769D3D}" srcOrd="3" destOrd="0" parTransId="{7D93AB13-8A47-4139-A3E1-9FAD9665CEC6}" sibTransId="{BE8C0FB2-F9E3-4647-8121-5B7E06A1B3D2}"/>
    <dgm:cxn modelId="{51CD5E89-B3BC-4B92-B5D5-8B3E02AD7D2B}" type="presOf" srcId="{196FD367-E9D2-437A-94C7-5C8AE4769D3D}" destId="{09766A7F-DA94-4C80-A03A-13DBCFA2E9B8}" srcOrd="0" destOrd="0" presId="urn:microsoft.com/office/officeart/2005/8/layout/radial3"/>
    <dgm:cxn modelId="{F34A75C6-CADE-4057-A537-0F1E945B7198}" type="presOf" srcId="{5E46EE5B-5D58-4D11-9AAD-82AB538FF9BB}" destId="{2F4A3F83-DA4A-4C07-A919-C5C6967B6CD4}" srcOrd="0" destOrd="0" presId="urn:microsoft.com/office/officeart/2005/8/layout/radial3"/>
    <dgm:cxn modelId="{C1C07998-76E7-418E-B297-0AD5631D4152}" srcId="{335D7FCE-C5CC-4485-8014-1DC83AF6B65D}" destId="{63667477-3C80-477B-A23B-DDFD24E7F7E5}" srcOrd="2" destOrd="0" parTransId="{FE5AD777-9A99-47DA-B677-B08888FB9931}" sibTransId="{5BA67F56-6516-466B-9AAE-A52839547F9C}"/>
    <dgm:cxn modelId="{2644A437-6AC0-4C81-BFA6-693EFD903765}" srcId="{335D7FCE-C5CC-4485-8014-1DC83AF6B65D}" destId="{5E46EE5B-5D58-4D11-9AAD-82AB538FF9BB}" srcOrd="0" destOrd="0" parTransId="{A488CE8B-2D4F-4236-B391-9426DAE90E59}" sibTransId="{E36A251D-B497-416F-843E-8388746E6DEF}"/>
    <dgm:cxn modelId="{65F0A3FA-0E69-44F1-8715-E453EEDDD30A}" type="presParOf" srcId="{BF5C121C-5C84-4E50-8332-D06B88F56AE9}" destId="{F597C381-F997-419F-9ADF-C322C82BFF66}" srcOrd="0" destOrd="0" presId="urn:microsoft.com/office/officeart/2005/8/layout/radial3"/>
    <dgm:cxn modelId="{264DC979-A435-4763-943C-2D2DFC5800FE}" type="presParOf" srcId="{F597C381-F997-419F-9ADF-C322C82BFF66}" destId="{1EB71830-1492-490A-A284-46B71B979D6C}" srcOrd="0" destOrd="0" presId="urn:microsoft.com/office/officeart/2005/8/layout/radial3"/>
    <dgm:cxn modelId="{2DCC7427-452C-4098-9686-F4965547A453}" type="presParOf" srcId="{F597C381-F997-419F-9ADF-C322C82BFF66}" destId="{2F4A3F83-DA4A-4C07-A919-C5C6967B6CD4}" srcOrd="1" destOrd="0" presId="urn:microsoft.com/office/officeart/2005/8/layout/radial3"/>
    <dgm:cxn modelId="{8C4B7C36-A052-49B9-99AD-05C200A6A7DE}" type="presParOf" srcId="{F597C381-F997-419F-9ADF-C322C82BFF66}" destId="{01515A5D-84C5-4B0D-B9E7-1CB94269CDDF}" srcOrd="2" destOrd="0" presId="urn:microsoft.com/office/officeart/2005/8/layout/radial3"/>
    <dgm:cxn modelId="{0F4B173C-5D43-4DEB-B788-F18BBE0A9D68}" type="presParOf" srcId="{F597C381-F997-419F-9ADF-C322C82BFF66}" destId="{160F738F-6878-47AE-8F85-E64D55C76EC1}" srcOrd="3" destOrd="0" presId="urn:microsoft.com/office/officeart/2005/8/layout/radial3"/>
    <dgm:cxn modelId="{070DA06F-9B08-46BB-B746-BCE1E1641C28}" type="presParOf" srcId="{F597C381-F997-419F-9ADF-C322C82BFF66}" destId="{09766A7F-DA94-4C80-A03A-13DBCFA2E9B8}" srcOrd="4" destOrd="0" presId="urn:microsoft.com/office/officeart/2005/8/layout/radial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D1544-313C-4B85-96E4-F98694E51952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3114286"/>
            <a:gd name="adj2" fmla="val 16200000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87B64-6ECE-4862-83FC-999710B65D9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0028571"/>
            <a:gd name="adj2" fmla="val 13114286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25212-3288-4862-A14D-4E6BB5BCB641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6942857"/>
            <a:gd name="adj2" fmla="val 10028571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25836-BB1E-40C6-9055-79DFE51E84A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3857143"/>
            <a:gd name="adj2" fmla="val 6942857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11B85-49CD-4C45-834D-28EF8F01FAF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771429"/>
            <a:gd name="adj2" fmla="val 3857143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3E89E-646F-4749-98B8-1636056908AA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9285714"/>
            <a:gd name="adj2" fmla="val 771429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0CE5D-6568-4C58-8044-A6118E4DFAF6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6200000"/>
            <a:gd name="adj2" fmla="val 19285714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6D806-D633-4925-88FF-13EA3736C642}">
      <dsp:nvSpPr>
        <dsp:cNvPr id="0" name=""/>
        <dsp:cNvSpPr/>
      </dsp:nvSpPr>
      <dsp:spPr>
        <a:xfrm>
          <a:off x="2816366" y="1748944"/>
          <a:ext cx="1563672" cy="15636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Software development model</a:t>
          </a:r>
        </a:p>
      </dsp:txBody>
      <dsp:txXfrm>
        <a:off x="3045360" y="1977938"/>
        <a:ext cx="1105684" cy="1105684"/>
      </dsp:txXfrm>
    </dsp:sp>
    <dsp:sp modelId="{0B9D4084-EA21-4F7B-A20F-0E1723A71ADE}">
      <dsp:nvSpPr>
        <dsp:cNvPr id="0" name=""/>
        <dsp:cNvSpPr/>
      </dsp:nvSpPr>
      <dsp:spPr>
        <a:xfrm>
          <a:off x="3050917" y="749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Waterfall model</a:t>
          </a:r>
        </a:p>
      </dsp:txBody>
      <dsp:txXfrm>
        <a:off x="3211213" y="161045"/>
        <a:ext cx="773978" cy="773978"/>
      </dsp:txXfrm>
    </dsp:sp>
    <dsp:sp modelId="{024B37C8-2E78-4627-9714-90BFEACD2D8D}">
      <dsp:nvSpPr>
        <dsp:cNvPr id="0" name=""/>
        <dsp:cNvSpPr/>
      </dsp:nvSpPr>
      <dsp:spPr>
        <a:xfrm>
          <a:off x="4601090" y="747273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Iterative model</a:t>
          </a:r>
        </a:p>
      </dsp:txBody>
      <dsp:txXfrm>
        <a:off x="4761386" y="907569"/>
        <a:ext cx="773978" cy="773978"/>
      </dsp:txXfrm>
    </dsp:sp>
    <dsp:sp modelId="{D02A1073-280A-4030-B61B-6AB009F7EB42}">
      <dsp:nvSpPr>
        <dsp:cNvPr id="0" name=""/>
        <dsp:cNvSpPr/>
      </dsp:nvSpPr>
      <dsp:spPr>
        <a:xfrm>
          <a:off x="4983951" y="242469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Agile model</a:t>
          </a:r>
        </a:p>
      </dsp:txBody>
      <dsp:txXfrm>
        <a:off x="5144247" y="2584993"/>
        <a:ext cx="773978" cy="773978"/>
      </dsp:txXfrm>
    </dsp:sp>
    <dsp:sp modelId="{B0856285-8B4C-4921-A3FF-D6436B7247C2}">
      <dsp:nvSpPr>
        <dsp:cNvPr id="0" name=""/>
        <dsp:cNvSpPr/>
      </dsp:nvSpPr>
      <dsp:spPr>
        <a:xfrm>
          <a:off x="3911198" y="376988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RAD model</a:t>
          </a:r>
        </a:p>
      </dsp:txBody>
      <dsp:txXfrm>
        <a:off x="4071494" y="3930183"/>
        <a:ext cx="773978" cy="773978"/>
      </dsp:txXfrm>
    </dsp:sp>
    <dsp:sp modelId="{120EC894-2FDD-4E69-8DA1-1E4987D6750C}">
      <dsp:nvSpPr>
        <dsp:cNvPr id="0" name=""/>
        <dsp:cNvSpPr/>
      </dsp:nvSpPr>
      <dsp:spPr>
        <a:xfrm>
          <a:off x="2190636" y="376988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Incremental model</a:t>
          </a:r>
        </a:p>
      </dsp:txBody>
      <dsp:txXfrm>
        <a:off x="2350932" y="3930183"/>
        <a:ext cx="773978" cy="773978"/>
      </dsp:txXfrm>
    </dsp:sp>
    <dsp:sp modelId="{5EBC7458-FEF4-4BAA-BB89-62B9D0604C8A}">
      <dsp:nvSpPr>
        <dsp:cNvPr id="0" name=""/>
        <dsp:cNvSpPr/>
      </dsp:nvSpPr>
      <dsp:spPr>
        <a:xfrm>
          <a:off x="1117883" y="242469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V model</a:t>
          </a:r>
        </a:p>
      </dsp:txBody>
      <dsp:txXfrm>
        <a:off x="1278179" y="2584993"/>
        <a:ext cx="773978" cy="773978"/>
      </dsp:txXfrm>
    </dsp:sp>
    <dsp:sp modelId="{C0E538A1-8247-4D29-A464-326B7E9E49F2}">
      <dsp:nvSpPr>
        <dsp:cNvPr id="0" name=""/>
        <dsp:cNvSpPr/>
      </dsp:nvSpPr>
      <dsp:spPr>
        <a:xfrm>
          <a:off x="1500744" y="747273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Spiral model</a:t>
          </a:r>
        </a:p>
      </dsp:txBody>
      <dsp:txXfrm>
        <a:off x="1661040" y="907569"/>
        <a:ext cx="773978" cy="7739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F2C1B-A9ED-424C-A588-6597C52DCCC4}">
      <dsp:nvSpPr>
        <dsp:cNvPr id="0" name=""/>
        <dsp:cNvSpPr/>
      </dsp:nvSpPr>
      <dsp:spPr>
        <a:xfrm>
          <a:off x="1652330" y="0"/>
          <a:ext cx="2767103" cy="276710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52283" tIns="21590" rIns="152283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>
              <a:solidFill>
                <a:srgbClr val="FFFF00"/>
              </a:solidFill>
            </a:rPr>
            <a:t>Lack of structure and necessary documentation</a:t>
          </a:r>
          <a:endParaRPr lang="en-IN" sz="1700" kern="1200" dirty="0">
            <a:solidFill>
              <a:srgbClr val="FFFF00"/>
            </a:solidFill>
          </a:endParaRPr>
        </a:p>
      </dsp:txBody>
      <dsp:txXfrm>
        <a:off x="2057563" y="405233"/>
        <a:ext cx="1956637" cy="1956637"/>
      </dsp:txXfrm>
    </dsp:sp>
    <dsp:sp modelId="{A41673D0-993A-476F-A4E8-6B7F5B05384D}">
      <dsp:nvSpPr>
        <dsp:cNvPr id="0" name=""/>
        <dsp:cNvSpPr/>
      </dsp:nvSpPr>
      <dsp:spPr>
        <a:xfrm>
          <a:off x="4319044" y="1004006"/>
          <a:ext cx="2767103" cy="2767103"/>
        </a:xfrm>
        <a:prstGeom prst="ellipse">
          <a:avLst/>
        </a:prstGeom>
        <a:solidFill>
          <a:schemeClr val="accent2">
            <a:alpha val="50000"/>
            <a:hueOff val="-4533601"/>
            <a:satOff val="2618"/>
            <a:lumOff val="-4804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52283" tIns="21590" rIns="152283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>
              <a:solidFill>
                <a:srgbClr val="FFFF00"/>
              </a:solidFill>
            </a:rPr>
            <a:t>Requires too much cultural changes to adopt</a:t>
          </a:r>
          <a:endParaRPr lang="en-IN" sz="1700" kern="1200" dirty="0">
            <a:solidFill>
              <a:srgbClr val="FFFF00"/>
            </a:solidFill>
          </a:endParaRPr>
        </a:p>
      </dsp:txBody>
      <dsp:txXfrm>
        <a:off x="4724277" y="1409239"/>
        <a:ext cx="1956637" cy="1956637"/>
      </dsp:txXfrm>
    </dsp:sp>
    <dsp:sp modelId="{50C218D7-D446-4BB7-A205-8A54C8E9581F}">
      <dsp:nvSpPr>
        <dsp:cNvPr id="0" name=""/>
        <dsp:cNvSpPr/>
      </dsp:nvSpPr>
      <dsp:spPr>
        <a:xfrm>
          <a:off x="1567269" y="2462095"/>
          <a:ext cx="2767103" cy="2767103"/>
        </a:xfrm>
        <a:prstGeom prst="ellipse">
          <a:avLst/>
        </a:prstGeom>
        <a:solidFill>
          <a:schemeClr val="accent2">
            <a:alpha val="50000"/>
            <a:hueOff val="-9067202"/>
            <a:satOff val="5236"/>
            <a:lumOff val="-9607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52283" tIns="21590" rIns="152283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>
              <a:solidFill>
                <a:srgbClr val="FFFF00"/>
              </a:solidFill>
            </a:rPr>
            <a:t>Works with senior-level developers</a:t>
          </a:r>
          <a:endParaRPr lang="en-IN" sz="1700" kern="1200" dirty="0">
            <a:solidFill>
              <a:srgbClr val="FFFF00"/>
            </a:solidFill>
          </a:endParaRPr>
        </a:p>
      </dsp:txBody>
      <dsp:txXfrm>
        <a:off x="1972502" y="2867328"/>
        <a:ext cx="1956637" cy="195663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21D054-BCFB-4EE1-BC70-8EA900AF3F69}">
      <dsp:nvSpPr>
        <dsp:cNvPr id="0" name=""/>
        <dsp:cNvSpPr/>
      </dsp:nvSpPr>
      <dsp:spPr>
        <a:xfrm>
          <a:off x="3157090" y="266719"/>
          <a:ext cx="3629203" cy="3629203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dirty="0" smtClean="0"/>
            <a:t>Design documentation</a:t>
          </a:r>
          <a:endParaRPr lang="en-IN" sz="1300" kern="1200" dirty="0"/>
        </a:p>
      </dsp:txBody>
      <dsp:txXfrm>
        <a:off x="5083592" y="1018915"/>
        <a:ext cx="1339348" cy="993710"/>
      </dsp:txXfrm>
    </dsp:sp>
    <dsp:sp modelId="{4883848D-B2BE-4198-B0F7-85D46A5D39AC}">
      <dsp:nvSpPr>
        <dsp:cNvPr id="0" name=""/>
        <dsp:cNvSpPr/>
      </dsp:nvSpPr>
      <dsp:spPr>
        <a:xfrm>
          <a:off x="3157090" y="388557"/>
          <a:ext cx="3629203" cy="3629203"/>
        </a:xfrm>
        <a:prstGeom prst="pie">
          <a:avLst>
            <a:gd name="adj1" fmla="val 0"/>
            <a:gd name="adj2" fmla="val 5400000"/>
          </a:avLst>
        </a:prstGeom>
        <a:solidFill>
          <a:schemeClr val="accent2">
            <a:hueOff val="-3022401"/>
            <a:satOff val="1745"/>
            <a:lumOff val="-3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smtClean="0"/>
            <a:t>Face to face communication </a:t>
          </a:r>
          <a:endParaRPr lang="en-IN" sz="1300" kern="1200"/>
        </a:p>
      </dsp:txBody>
      <dsp:txXfrm>
        <a:off x="5083592" y="2271854"/>
        <a:ext cx="1339348" cy="993710"/>
      </dsp:txXfrm>
    </dsp:sp>
    <dsp:sp modelId="{05DE722B-622D-426D-A59E-AB64EEF6CC10}">
      <dsp:nvSpPr>
        <dsp:cNvPr id="0" name=""/>
        <dsp:cNvSpPr/>
      </dsp:nvSpPr>
      <dsp:spPr>
        <a:xfrm>
          <a:off x="3035253" y="388557"/>
          <a:ext cx="3629203" cy="3629203"/>
        </a:xfrm>
        <a:prstGeom prst="pie">
          <a:avLst>
            <a:gd name="adj1" fmla="val 5400000"/>
            <a:gd name="adj2" fmla="val 10800000"/>
          </a:avLst>
        </a:prstGeom>
        <a:solidFill>
          <a:schemeClr val="accent2">
            <a:hueOff val="-6044802"/>
            <a:satOff val="3491"/>
            <a:lumOff val="-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smtClean="0"/>
            <a:t>Self-organising teams</a:t>
          </a:r>
          <a:endParaRPr lang="en-IN" sz="1300" kern="1200"/>
        </a:p>
      </dsp:txBody>
      <dsp:txXfrm>
        <a:off x="3398605" y="2271854"/>
        <a:ext cx="1339348" cy="993710"/>
      </dsp:txXfrm>
    </dsp:sp>
    <dsp:sp modelId="{4AD3AF51-DF0C-4FCE-BB1C-C2247A3839BC}">
      <dsp:nvSpPr>
        <dsp:cNvPr id="0" name=""/>
        <dsp:cNvSpPr/>
      </dsp:nvSpPr>
      <dsp:spPr>
        <a:xfrm>
          <a:off x="3035253" y="266719"/>
          <a:ext cx="3629203" cy="3629203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hueOff val="-9067202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smtClean="0"/>
            <a:t>Collaboration</a:t>
          </a:r>
          <a:endParaRPr lang="en-IN" sz="1300" kern="1200"/>
        </a:p>
      </dsp:txBody>
      <dsp:txXfrm>
        <a:off x="3398605" y="1018915"/>
        <a:ext cx="1339348" cy="993710"/>
      </dsp:txXfrm>
    </dsp:sp>
    <dsp:sp modelId="{7B302738-6E95-4CBC-BE5B-38C3AD93BBE1}">
      <dsp:nvSpPr>
        <dsp:cNvPr id="0" name=""/>
        <dsp:cNvSpPr/>
      </dsp:nvSpPr>
      <dsp:spPr>
        <a:xfrm>
          <a:off x="2932425" y="42054"/>
          <a:ext cx="4078533" cy="4078533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65360-DAB6-4004-887C-8587EC2050A2}">
      <dsp:nvSpPr>
        <dsp:cNvPr id="0" name=""/>
        <dsp:cNvSpPr/>
      </dsp:nvSpPr>
      <dsp:spPr>
        <a:xfrm>
          <a:off x="2932425" y="163892"/>
          <a:ext cx="4078533" cy="4078533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hueOff val="-3022401"/>
            <a:satOff val="1745"/>
            <a:lumOff val="-32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70141-A4EE-471B-97A0-1FABE2CA2D6D}">
      <dsp:nvSpPr>
        <dsp:cNvPr id="0" name=""/>
        <dsp:cNvSpPr/>
      </dsp:nvSpPr>
      <dsp:spPr>
        <a:xfrm>
          <a:off x="2810588" y="163892"/>
          <a:ext cx="4078533" cy="4078533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hueOff val="-6044802"/>
            <a:satOff val="3491"/>
            <a:lumOff val="-64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670A71-F3F6-4F84-8FBB-10E59CB13E29}">
      <dsp:nvSpPr>
        <dsp:cNvPr id="0" name=""/>
        <dsp:cNvSpPr/>
      </dsp:nvSpPr>
      <dsp:spPr>
        <a:xfrm>
          <a:off x="2810588" y="42054"/>
          <a:ext cx="4078533" cy="4078533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hueOff val="-9067202"/>
            <a:satOff val="5236"/>
            <a:lumOff val="-96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8B044-2CCF-4F9C-A658-A5BD0D6393BC}">
      <dsp:nvSpPr>
        <dsp:cNvPr id="0" name=""/>
        <dsp:cNvSpPr/>
      </dsp:nvSpPr>
      <dsp:spPr>
        <a:xfrm>
          <a:off x="0" y="38316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2F228-26C9-4513-83A4-C0D4E2AF1811}">
      <dsp:nvSpPr>
        <dsp:cNvPr id="0" name=""/>
        <dsp:cNvSpPr/>
      </dsp:nvSpPr>
      <dsp:spPr>
        <a:xfrm>
          <a:off x="295417" y="102722"/>
          <a:ext cx="4135840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Source of problems</a:t>
          </a:r>
          <a:endParaRPr lang="en-US" sz="1800" kern="1200" baseline="0"/>
        </a:p>
      </dsp:txBody>
      <dsp:txXfrm>
        <a:off x="322797" y="130102"/>
        <a:ext cx="4081080" cy="506120"/>
      </dsp:txXfrm>
    </dsp:sp>
    <dsp:sp modelId="{FFDC0AA2-793B-4D54-9E3F-F1D7BD076024}">
      <dsp:nvSpPr>
        <dsp:cNvPr id="0" name=""/>
        <dsp:cNvSpPr/>
      </dsp:nvSpPr>
      <dsp:spPr>
        <a:xfrm>
          <a:off x="0" y="124500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266801"/>
              <a:satOff val="1309"/>
              <a:lumOff val="-2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2750A0-33B8-4040-B7AA-ECFC59EB79E1}">
      <dsp:nvSpPr>
        <dsp:cNvPr id="0" name=""/>
        <dsp:cNvSpPr/>
      </dsp:nvSpPr>
      <dsp:spPr>
        <a:xfrm>
          <a:off x="295417" y="964562"/>
          <a:ext cx="4135840" cy="560880"/>
        </a:xfrm>
        <a:prstGeom prst="roundRect">
          <a:avLst/>
        </a:prstGeom>
        <a:solidFill>
          <a:schemeClr val="accent2">
            <a:hueOff val="-2266801"/>
            <a:satOff val="1309"/>
            <a:lumOff val="-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What to program </a:t>
          </a:r>
          <a:endParaRPr lang="en-US" sz="1800" kern="1200" baseline="0" dirty="0" smtClean="0"/>
        </a:p>
      </dsp:txBody>
      <dsp:txXfrm>
        <a:off x="322797" y="991942"/>
        <a:ext cx="4081080" cy="506120"/>
      </dsp:txXfrm>
    </dsp:sp>
    <dsp:sp modelId="{C79E5476-8B32-4A07-961B-6B7495EC62EC}">
      <dsp:nvSpPr>
        <dsp:cNvPr id="0" name=""/>
        <dsp:cNvSpPr/>
      </dsp:nvSpPr>
      <dsp:spPr>
        <a:xfrm>
          <a:off x="0" y="210684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533601"/>
              <a:satOff val="2618"/>
              <a:lumOff val="-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98150F-5738-43ED-AA7D-780FDC792B40}">
      <dsp:nvSpPr>
        <dsp:cNvPr id="0" name=""/>
        <dsp:cNvSpPr/>
      </dsp:nvSpPr>
      <dsp:spPr>
        <a:xfrm>
          <a:off x="295417" y="1826402"/>
          <a:ext cx="4135840" cy="560880"/>
        </a:xfrm>
        <a:prstGeom prst="roundRect">
          <a:avLst/>
        </a:prstGeom>
        <a:solidFill>
          <a:schemeClr val="accent2">
            <a:hueOff val="-4533601"/>
            <a:satOff val="2618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Give every bit of your idea to your developer</a:t>
          </a:r>
          <a:endParaRPr lang="en-US" sz="1800" kern="1200" baseline="0" dirty="0" smtClean="0"/>
        </a:p>
      </dsp:txBody>
      <dsp:txXfrm>
        <a:off x="322797" y="1853782"/>
        <a:ext cx="4081080" cy="506120"/>
      </dsp:txXfrm>
    </dsp:sp>
    <dsp:sp modelId="{134A38BB-BCFE-4F03-B133-5A0980860C73}">
      <dsp:nvSpPr>
        <dsp:cNvPr id="0" name=""/>
        <dsp:cNvSpPr/>
      </dsp:nvSpPr>
      <dsp:spPr>
        <a:xfrm>
          <a:off x="0" y="296868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6800402"/>
              <a:satOff val="3927"/>
              <a:lumOff val="-72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5FC4F-CBA2-44C9-A675-9D5CA5F849D5}">
      <dsp:nvSpPr>
        <dsp:cNvPr id="0" name=""/>
        <dsp:cNvSpPr/>
      </dsp:nvSpPr>
      <dsp:spPr>
        <a:xfrm>
          <a:off x="295417" y="2688242"/>
          <a:ext cx="4135840" cy="560880"/>
        </a:xfrm>
        <a:prstGeom prst="roundRect">
          <a:avLst/>
        </a:prstGeom>
        <a:solidFill>
          <a:schemeClr val="accent2">
            <a:hueOff val="-6800402"/>
            <a:satOff val="3927"/>
            <a:lumOff val="-72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Develop positive attitude</a:t>
          </a:r>
          <a:endParaRPr lang="en-US" sz="1800" kern="1200" baseline="0" dirty="0" smtClean="0"/>
        </a:p>
      </dsp:txBody>
      <dsp:txXfrm>
        <a:off x="322797" y="2715622"/>
        <a:ext cx="4081080" cy="506120"/>
      </dsp:txXfrm>
    </dsp:sp>
    <dsp:sp modelId="{339601EF-C4D1-4ECD-AFD0-2A4A67CCBCF6}">
      <dsp:nvSpPr>
        <dsp:cNvPr id="0" name=""/>
        <dsp:cNvSpPr/>
      </dsp:nvSpPr>
      <dsp:spPr>
        <a:xfrm>
          <a:off x="0" y="383052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067202"/>
              <a:satOff val="5236"/>
              <a:lumOff val="-96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46B5C-76BB-4513-B66C-8D77C75AD13F}">
      <dsp:nvSpPr>
        <dsp:cNvPr id="0" name=""/>
        <dsp:cNvSpPr/>
      </dsp:nvSpPr>
      <dsp:spPr>
        <a:xfrm>
          <a:off x="295417" y="3550082"/>
          <a:ext cx="4135840" cy="560880"/>
        </a:xfrm>
        <a:prstGeom prst="roundRect">
          <a:avLst/>
        </a:prstGeom>
        <a:solidFill>
          <a:schemeClr val="accent2">
            <a:hueOff val="-9067202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Functional testing</a:t>
          </a:r>
        </a:p>
      </dsp:txBody>
      <dsp:txXfrm>
        <a:off x="322797" y="3577462"/>
        <a:ext cx="4081080" cy="5061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B98DF-D610-4ED4-A79C-3B35A8772324}">
      <dsp:nvSpPr>
        <dsp:cNvPr id="0" name=""/>
        <dsp:cNvSpPr/>
      </dsp:nvSpPr>
      <dsp:spPr>
        <a:xfrm>
          <a:off x="0" y="324943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800675-C6AE-40A7-9183-5ADE8BDBD044}">
      <dsp:nvSpPr>
        <dsp:cNvPr id="0" name=""/>
        <dsp:cNvSpPr/>
      </dsp:nvSpPr>
      <dsp:spPr>
        <a:xfrm>
          <a:off x="358936" y="74023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Pair Programming</a:t>
          </a:r>
          <a:endParaRPr lang="en-US" sz="1700" kern="1200" dirty="0"/>
        </a:p>
      </dsp:txBody>
      <dsp:txXfrm>
        <a:off x="383434" y="98521"/>
        <a:ext cx="4976109" cy="452844"/>
      </dsp:txXfrm>
    </dsp:sp>
    <dsp:sp modelId="{D6E5141C-9C36-46D1-B19C-879B36C6A6D4}">
      <dsp:nvSpPr>
        <dsp:cNvPr id="0" name=""/>
        <dsp:cNvSpPr/>
      </dsp:nvSpPr>
      <dsp:spPr>
        <a:xfrm>
          <a:off x="0" y="1096063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511200"/>
              <a:satOff val="873"/>
              <a:lumOff val="-160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661B10-45E2-4954-B06C-F5186C1BC5E5}">
      <dsp:nvSpPr>
        <dsp:cNvPr id="0" name=""/>
        <dsp:cNvSpPr/>
      </dsp:nvSpPr>
      <dsp:spPr>
        <a:xfrm>
          <a:off x="358936" y="845143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1511200"/>
                <a:satOff val="873"/>
                <a:lumOff val="-16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511200"/>
                <a:satOff val="873"/>
                <a:lumOff val="-16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511200"/>
                <a:satOff val="873"/>
                <a:lumOff val="-16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Communication</a:t>
          </a:r>
          <a:endParaRPr lang="en-US" sz="1700" kern="1200" dirty="0"/>
        </a:p>
      </dsp:txBody>
      <dsp:txXfrm>
        <a:off x="383434" y="869641"/>
        <a:ext cx="4976109" cy="452844"/>
      </dsp:txXfrm>
    </dsp:sp>
    <dsp:sp modelId="{259EECAD-0D6E-424F-9CEE-991002942865}">
      <dsp:nvSpPr>
        <dsp:cNvPr id="0" name=""/>
        <dsp:cNvSpPr/>
      </dsp:nvSpPr>
      <dsp:spPr>
        <a:xfrm>
          <a:off x="0" y="186718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3022401"/>
              <a:satOff val="1745"/>
              <a:lumOff val="-32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960D940-3BDE-4488-AD81-D4F9D4A468EA}">
      <dsp:nvSpPr>
        <dsp:cNvPr id="0" name=""/>
        <dsp:cNvSpPr/>
      </dsp:nvSpPr>
      <dsp:spPr>
        <a:xfrm>
          <a:off x="358936" y="1616263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3022401"/>
                <a:satOff val="1745"/>
                <a:lumOff val="-32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022401"/>
                <a:satOff val="1745"/>
                <a:lumOff val="-32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022401"/>
                <a:satOff val="1745"/>
                <a:lumOff val="-32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Code only what is required.</a:t>
          </a:r>
          <a:endParaRPr lang="en-US" sz="1700" kern="1200" dirty="0"/>
        </a:p>
      </dsp:txBody>
      <dsp:txXfrm>
        <a:off x="383434" y="1640761"/>
        <a:ext cx="4976109" cy="452844"/>
      </dsp:txXfrm>
    </dsp:sp>
    <dsp:sp modelId="{344A2097-59EE-41B1-989F-05B793BCE31F}">
      <dsp:nvSpPr>
        <dsp:cNvPr id="0" name=""/>
        <dsp:cNvSpPr/>
      </dsp:nvSpPr>
      <dsp:spPr>
        <a:xfrm>
          <a:off x="0" y="263830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533601"/>
              <a:satOff val="2618"/>
              <a:lumOff val="-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011C7EB-414B-41B4-85B3-DE868EE0A7DA}">
      <dsp:nvSpPr>
        <dsp:cNvPr id="0" name=""/>
        <dsp:cNvSpPr/>
      </dsp:nvSpPr>
      <dsp:spPr>
        <a:xfrm>
          <a:off x="358936" y="238738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4533601"/>
                <a:satOff val="2618"/>
                <a:lumOff val="-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533601"/>
                <a:satOff val="2618"/>
                <a:lumOff val="-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533601"/>
                <a:satOff val="2618"/>
                <a:lumOff val="-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Maintain simplicity</a:t>
          </a:r>
          <a:endParaRPr lang="en-US" sz="1700" kern="1200" dirty="0" smtClean="0"/>
        </a:p>
      </dsp:txBody>
      <dsp:txXfrm>
        <a:off x="383434" y="2411882"/>
        <a:ext cx="4976109" cy="452844"/>
      </dsp:txXfrm>
    </dsp:sp>
    <dsp:sp modelId="{C224570D-01AD-4EA1-9547-C692AF5877CC}">
      <dsp:nvSpPr>
        <dsp:cNvPr id="0" name=""/>
        <dsp:cNvSpPr/>
      </dsp:nvSpPr>
      <dsp:spPr>
        <a:xfrm>
          <a:off x="0" y="340942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6044802"/>
              <a:satOff val="3491"/>
              <a:lumOff val="-64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526F59-B3DF-4C77-AAE5-0319657733D4}">
      <dsp:nvSpPr>
        <dsp:cNvPr id="0" name=""/>
        <dsp:cNvSpPr/>
      </dsp:nvSpPr>
      <dsp:spPr>
        <a:xfrm>
          <a:off x="358936" y="315850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6044802"/>
                <a:satOff val="3491"/>
                <a:lumOff val="-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044802"/>
                <a:satOff val="3491"/>
                <a:lumOff val="-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044802"/>
                <a:satOff val="3491"/>
                <a:lumOff val="-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Collective Ownership</a:t>
          </a:r>
          <a:endParaRPr lang="en-US" sz="1700" kern="1200" dirty="0" smtClean="0"/>
        </a:p>
      </dsp:txBody>
      <dsp:txXfrm>
        <a:off x="383434" y="3183002"/>
        <a:ext cx="4976109" cy="452844"/>
      </dsp:txXfrm>
    </dsp:sp>
    <dsp:sp modelId="{AD47D1F8-CDEC-4D1E-B2D6-331C5D12D569}">
      <dsp:nvSpPr>
        <dsp:cNvPr id="0" name=""/>
        <dsp:cNvSpPr/>
      </dsp:nvSpPr>
      <dsp:spPr>
        <a:xfrm>
          <a:off x="0" y="418054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556002"/>
              <a:satOff val="4363"/>
              <a:lumOff val="-80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19476FF-AECE-44B9-AF9A-03E3E84D6DF3}">
      <dsp:nvSpPr>
        <dsp:cNvPr id="0" name=""/>
        <dsp:cNvSpPr/>
      </dsp:nvSpPr>
      <dsp:spPr>
        <a:xfrm>
          <a:off x="358936" y="392962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7556002"/>
                <a:satOff val="4363"/>
                <a:lumOff val="-80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556002"/>
                <a:satOff val="4363"/>
                <a:lumOff val="-80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556002"/>
                <a:satOff val="4363"/>
                <a:lumOff val="-80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Perform unit testing</a:t>
          </a:r>
          <a:endParaRPr lang="en-US" sz="1700" kern="1200" dirty="0" smtClean="0"/>
        </a:p>
      </dsp:txBody>
      <dsp:txXfrm>
        <a:off x="383434" y="3954122"/>
        <a:ext cx="4976109" cy="452844"/>
      </dsp:txXfrm>
    </dsp:sp>
    <dsp:sp modelId="{98B68A20-E76F-4B10-80AD-17CBBCD01EBD}">
      <dsp:nvSpPr>
        <dsp:cNvPr id="0" name=""/>
        <dsp:cNvSpPr/>
      </dsp:nvSpPr>
      <dsp:spPr>
        <a:xfrm>
          <a:off x="0" y="495166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067202"/>
              <a:satOff val="5236"/>
              <a:lumOff val="-96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559ABD-6F36-49F3-BBF3-3CB8FB21CBA9}">
      <dsp:nvSpPr>
        <dsp:cNvPr id="0" name=""/>
        <dsp:cNvSpPr/>
      </dsp:nvSpPr>
      <dsp:spPr>
        <a:xfrm>
          <a:off x="358936" y="470074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9067202"/>
                <a:satOff val="5236"/>
                <a:lumOff val="-96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067202"/>
                <a:satOff val="5236"/>
                <a:lumOff val="-96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067202"/>
                <a:satOff val="5236"/>
                <a:lumOff val="-96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Refactor</a:t>
          </a:r>
          <a:endParaRPr lang="en-US" sz="1700" kern="1200" dirty="0"/>
        </a:p>
      </dsp:txBody>
      <dsp:txXfrm>
        <a:off x="383434" y="4725242"/>
        <a:ext cx="4976109" cy="45284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13147-EB6F-40D0-B1DB-2D1AF1860883}">
      <dsp:nvSpPr>
        <dsp:cNvPr id="0" name=""/>
        <dsp:cNvSpPr/>
      </dsp:nvSpPr>
      <dsp:spPr>
        <a:xfrm>
          <a:off x="3569723" y="1533609"/>
          <a:ext cx="3716309" cy="371694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>
            <a:noFill/>
          </a:endParaRPr>
        </a:p>
      </dsp:txBody>
      <dsp:txXfrm>
        <a:off x="4113964" y="2077943"/>
        <a:ext cx="2627827" cy="2628280"/>
      </dsp:txXfrm>
    </dsp:sp>
    <dsp:sp modelId="{F6543234-C2E1-41C7-99F9-88BE8FB26255}">
      <dsp:nvSpPr>
        <dsp:cNvPr id="0" name=""/>
        <dsp:cNvSpPr/>
      </dsp:nvSpPr>
      <dsp:spPr>
        <a:xfrm>
          <a:off x="4314907" y="4707293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B9E3E7-62E8-4E95-9D88-B6D6B31CF872}">
      <dsp:nvSpPr>
        <dsp:cNvPr id="0" name=""/>
        <dsp:cNvSpPr/>
      </dsp:nvSpPr>
      <dsp:spPr>
        <a:xfrm>
          <a:off x="7127867" y="2775091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A9C01E-DA1F-435F-9AE7-2B36A328953F}">
      <dsp:nvSpPr>
        <dsp:cNvPr id="0" name=""/>
        <dsp:cNvSpPr/>
      </dsp:nvSpPr>
      <dsp:spPr>
        <a:xfrm>
          <a:off x="5696231" y="5026117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4CE2F7-E782-467B-BD1B-C9E2C4AD8657}">
      <dsp:nvSpPr>
        <dsp:cNvPr id="0" name=""/>
        <dsp:cNvSpPr/>
      </dsp:nvSpPr>
      <dsp:spPr>
        <a:xfrm>
          <a:off x="4398762" y="1684450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781533-8C58-4993-AB85-680F99F8AA7B}">
      <dsp:nvSpPr>
        <dsp:cNvPr id="0" name=""/>
        <dsp:cNvSpPr/>
      </dsp:nvSpPr>
      <dsp:spPr>
        <a:xfrm>
          <a:off x="3455773" y="3398789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EE17E7-4F7D-46C0-AB51-D1C262BFA0CC}">
      <dsp:nvSpPr>
        <dsp:cNvPr id="0" name=""/>
        <dsp:cNvSpPr/>
      </dsp:nvSpPr>
      <dsp:spPr>
        <a:xfrm>
          <a:off x="2010414" y="1937516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Managing</a:t>
          </a:r>
          <a:endParaRPr lang="en-US" sz="1400" kern="1200" dirty="0"/>
        </a:p>
      </dsp:txBody>
      <dsp:txXfrm>
        <a:off x="2231683" y="2158810"/>
        <a:ext cx="1068380" cy="1068501"/>
      </dsp:txXfrm>
    </dsp:sp>
    <dsp:sp modelId="{494C122B-8060-4A5F-9075-C06B1634C0CA}">
      <dsp:nvSpPr>
        <dsp:cNvPr id="0" name=""/>
        <dsp:cNvSpPr/>
      </dsp:nvSpPr>
      <dsp:spPr>
        <a:xfrm>
          <a:off x="4875212" y="1697734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0BB88D-E4E4-4358-B5C6-0F1225CA0D6C}">
      <dsp:nvSpPr>
        <dsp:cNvPr id="0" name=""/>
        <dsp:cNvSpPr/>
      </dsp:nvSpPr>
      <dsp:spPr>
        <a:xfrm>
          <a:off x="2152968" y="3890973"/>
          <a:ext cx="747073" cy="747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DCF7E0-0477-4981-963D-85C26B99D351}">
      <dsp:nvSpPr>
        <dsp:cNvPr id="0" name=""/>
        <dsp:cNvSpPr/>
      </dsp:nvSpPr>
      <dsp:spPr>
        <a:xfrm>
          <a:off x="7270421" y="1226805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Planning</a:t>
          </a:r>
          <a:endParaRPr lang="en-US" sz="1400" kern="1200" dirty="0"/>
        </a:p>
      </dsp:txBody>
      <dsp:txXfrm>
        <a:off x="7491690" y="1448099"/>
        <a:ext cx="1068380" cy="1068501"/>
      </dsp:txXfrm>
    </dsp:sp>
    <dsp:sp modelId="{D6C2749F-6792-4DAD-A672-3B7455296993}">
      <dsp:nvSpPr>
        <dsp:cNvPr id="0" name=""/>
        <dsp:cNvSpPr/>
      </dsp:nvSpPr>
      <dsp:spPr>
        <a:xfrm>
          <a:off x="6595768" y="2269623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93B264-2616-4250-BDAE-FDC637AA62CC}">
      <dsp:nvSpPr>
        <dsp:cNvPr id="0" name=""/>
        <dsp:cNvSpPr/>
      </dsp:nvSpPr>
      <dsp:spPr>
        <a:xfrm>
          <a:off x="1868623" y="4780357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3CB81A-3C42-4189-9391-2194FEFA17DE}">
      <dsp:nvSpPr>
        <dsp:cNvPr id="0" name=""/>
        <dsp:cNvSpPr/>
      </dsp:nvSpPr>
      <dsp:spPr>
        <a:xfrm>
          <a:off x="4853867" y="4353931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E9DA70-D16D-492E-B9B5-ABD736C02ACD}">
      <dsp:nvSpPr>
        <dsp:cNvPr id="0" name=""/>
        <dsp:cNvSpPr/>
      </dsp:nvSpPr>
      <dsp:spPr>
        <a:xfrm>
          <a:off x="7980903" y="3837836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Designing</a:t>
          </a:r>
          <a:endParaRPr lang="en-US" sz="1400" kern="1200" dirty="0"/>
        </a:p>
      </dsp:txBody>
      <dsp:txXfrm>
        <a:off x="8202172" y="4059130"/>
        <a:ext cx="1068380" cy="1068501"/>
      </dsp:txXfrm>
    </dsp:sp>
    <dsp:sp modelId="{419C8089-16E7-447A-A062-1C8C068ABF29}">
      <dsp:nvSpPr>
        <dsp:cNvPr id="0" name=""/>
        <dsp:cNvSpPr/>
      </dsp:nvSpPr>
      <dsp:spPr>
        <a:xfrm>
          <a:off x="7554767" y="3785362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8130D6-ECB9-457F-BC2B-3C700476458C}">
      <dsp:nvSpPr>
        <dsp:cNvPr id="0" name=""/>
        <dsp:cNvSpPr/>
      </dsp:nvSpPr>
      <dsp:spPr>
        <a:xfrm>
          <a:off x="3644066" y="5131063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Coding</a:t>
          </a:r>
          <a:endParaRPr lang="en-US" sz="1400" kern="1200" dirty="0"/>
        </a:p>
      </dsp:txBody>
      <dsp:txXfrm>
        <a:off x="3865335" y="5352357"/>
        <a:ext cx="1068380" cy="1068501"/>
      </dsp:txXfrm>
    </dsp:sp>
    <dsp:sp modelId="{71811584-9045-40EE-B96E-7F2B447470EB}">
      <dsp:nvSpPr>
        <dsp:cNvPr id="0" name=""/>
        <dsp:cNvSpPr/>
      </dsp:nvSpPr>
      <dsp:spPr>
        <a:xfrm>
          <a:off x="4993372" y="5079918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EA6318-668B-4B48-B04D-CEA34F423F2C}">
      <dsp:nvSpPr>
        <dsp:cNvPr id="0" name=""/>
        <dsp:cNvSpPr/>
      </dsp:nvSpPr>
      <dsp:spPr>
        <a:xfrm>
          <a:off x="5084850" y="0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Testing</a:t>
          </a:r>
          <a:endParaRPr lang="en-US" sz="1400" kern="1200" dirty="0"/>
        </a:p>
      </dsp:txBody>
      <dsp:txXfrm>
        <a:off x="5306119" y="221294"/>
        <a:ext cx="1068380" cy="1068501"/>
      </dsp:txXfrm>
    </dsp:sp>
    <dsp:sp modelId="{EB927026-FE37-40DE-A03F-854E9D441154}">
      <dsp:nvSpPr>
        <dsp:cNvPr id="0" name=""/>
        <dsp:cNvSpPr/>
      </dsp:nvSpPr>
      <dsp:spPr>
        <a:xfrm>
          <a:off x="3221740" y="1637954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DA9C77-B4A2-402C-84C2-23D0F01C8914}">
      <dsp:nvSpPr>
        <dsp:cNvPr id="0" name=""/>
        <dsp:cNvSpPr/>
      </dsp:nvSpPr>
      <dsp:spPr>
        <a:xfrm>
          <a:off x="6710116" y="371960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F3C90-5AFE-47A2-913C-0D42C000C14C}">
      <dsp:nvSpPr>
        <dsp:cNvPr id="0" name=""/>
        <dsp:cNvSpPr/>
      </dsp:nvSpPr>
      <dsp:spPr>
        <a:xfrm rot="5400000">
          <a:off x="2575649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code2</a:t>
          </a:r>
          <a:endParaRPr lang="en-US" sz="1900" kern="1200" dirty="0"/>
        </a:p>
      </dsp:txBody>
      <dsp:txXfrm rot="-5400000">
        <a:off x="2882569" y="238456"/>
        <a:ext cx="916361" cy="1053289"/>
      </dsp:txXfrm>
    </dsp:sp>
    <dsp:sp modelId="{EF8FA3B5-F5CF-4A95-9D97-D77A25F8D216}">
      <dsp:nvSpPr>
        <dsp:cNvPr id="0" name=""/>
        <dsp:cNvSpPr/>
      </dsp:nvSpPr>
      <dsp:spPr>
        <a:xfrm>
          <a:off x="5731820" y="306177"/>
          <a:ext cx="1707705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C621C-EEBA-4032-A1C4-95D93E13E7B4}">
      <dsp:nvSpPr>
        <dsp:cNvPr id="0" name=""/>
        <dsp:cNvSpPr/>
      </dsp:nvSpPr>
      <dsp:spPr>
        <a:xfrm rot="5400000">
          <a:off x="-99463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code1</a:t>
          </a:r>
          <a:endParaRPr lang="en-US" sz="2200" kern="1200" dirty="0"/>
        </a:p>
      </dsp:txBody>
      <dsp:txXfrm rot="-5400000">
        <a:off x="207457" y="238456"/>
        <a:ext cx="916361" cy="1053289"/>
      </dsp:txXfrm>
    </dsp:sp>
    <dsp:sp modelId="{BADB0BD2-CE74-4F03-B6B4-AEA52D935E43}">
      <dsp:nvSpPr>
        <dsp:cNvPr id="0" name=""/>
        <dsp:cNvSpPr/>
      </dsp:nvSpPr>
      <dsp:spPr>
        <a:xfrm rot="5400000">
          <a:off x="5693923" y="161405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Code 3</a:t>
          </a:r>
          <a:endParaRPr lang="en-US" sz="1900" kern="1200" dirty="0"/>
        </a:p>
      </dsp:txBody>
      <dsp:txXfrm rot="-5400000">
        <a:off x="6000843" y="300398"/>
        <a:ext cx="916361" cy="1053289"/>
      </dsp:txXfrm>
    </dsp:sp>
    <dsp:sp modelId="{16B7D3A3-56DC-416A-9D44-98A1CDBB4E4D}">
      <dsp:nvSpPr>
        <dsp:cNvPr id="0" name=""/>
        <dsp:cNvSpPr/>
      </dsp:nvSpPr>
      <dsp:spPr>
        <a:xfrm>
          <a:off x="1930799" y="1605013"/>
          <a:ext cx="1652617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930799" y="1605013"/>
        <a:ext cx="1652617" cy="918121"/>
      </dsp:txXfrm>
    </dsp:sp>
    <dsp:sp modelId="{B54F54A5-26B8-4787-8570-EDBF36A08DD1}">
      <dsp:nvSpPr>
        <dsp:cNvPr id="0" name=""/>
        <dsp:cNvSpPr/>
      </dsp:nvSpPr>
      <dsp:spPr>
        <a:xfrm rot="5400000">
          <a:off x="7939586" y="127266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code4</a:t>
          </a:r>
          <a:endParaRPr lang="en-US" sz="2200" kern="1200" dirty="0"/>
        </a:p>
      </dsp:txBody>
      <dsp:txXfrm rot="-5400000">
        <a:off x="8246506" y="266259"/>
        <a:ext cx="916361" cy="10532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F3C90-5AFE-47A2-913C-0D42C000C14C}">
      <dsp:nvSpPr>
        <dsp:cNvPr id="0" name=""/>
        <dsp:cNvSpPr/>
      </dsp:nvSpPr>
      <dsp:spPr>
        <a:xfrm rot="5400000">
          <a:off x="2575649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testedcode2</a:t>
          </a:r>
          <a:endParaRPr lang="en-US" sz="1000" kern="1200" dirty="0"/>
        </a:p>
      </dsp:txBody>
      <dsp:txXfrm rot="-5400000">
        <a:off x="2882569" y="238456"/>
        <a:ext cx="916361" cy="1053289"/>
      </dsp:txXfrm>
    </dsp:sp>
    <dsp:sp modelId="{EF8FA3B5-F5CF-4A95-9D97-D77A25F8D216}">
      <dsp:nvSpPr>
        <dsp:cNvPr id="0" name=""/>
        <dsp:cNvSpPr/>
      </dsp:nvSpPr>
      <dsp:spPr>
        <a:xfrm>
          <a:off x="5731820" y="306177"/>
          <a:ext cx="1707705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C621C-EEBA-4032-A1C4-95D93E13E7B4}">
      <dsp:nvSpPr>
        <dsp:cNvPr id="0" name=""/>
        <dsp:cNvSpPr/>
      </dsp:nvSpPr>
      <dsp:spPr>
        <a:xfrm rot="5400000">
          <a:off x="-99463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testedcode1</a:t>
          </a:r>
          <a:endParaRPr lang="en-US" sz="1100" kern="1200" dirty="0"/>
        </a:p>
      </dsp:txBody>
      <dsp:txXfrm rot="-5400000">
        <a:off x="207457" y="238456"/>
        <a:ext cx="916361" cy="1053289"/>
      </dsp:txXfrm>
    </dsp:sp>
    <dsp:sp modelId="{BADB0BD2-CE74-4F03-B6B4-AEA52D935E43}">
      <dsp:nvSpPr>
        <dsp:cNvPr id="0" name=""/>
        <dsp:cNvSpPr/>
      </dsp:nvSpPr>
      <dsp:spPr>
        <a:xfrm rot="5400000">
          <a:off x="5693923" y="161405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testedcode3</a:t>
          </a:r>
          <a:endParaRPr lang="en-US" sz="1000" kern="1200" dirty="0"/>
        </a:p>
      </dsp:txBody>
      <dsp:txXfrm rot="-5400000">
        <a:off x="6000843" y="300398"/>
        <a:ext cx="916361" cy="1053289"/>
      </dsp:txXfrm>
    </dsp:sp>
    <dsp:sp modelId="{16B7D3A3-56DC-416A-9D44-98A1CDBB4E4D}">
      <dsp:nvSpPr>
        <dsp:cNvPr id="0" name=""/>
        <dsp:cNvSpPr/>
      </dsp:nvSpPr>
      <dsp:spPr>
        <a:xfrm>
          <a:off x="1930799" y="1605013"/>
          <a:ext cx="1652617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1930799" y="1605013"/>
        <a:ext cx="1652617" cy="918121"/>
      </dsp:txXfrm>
    </dsp:sp>
    <dsp:sp modelId="{B54F54A5-26B8-4787-8570-EDBF36A08DD1}">
      <dsp:nvSpPr>
        <dsp:cNvPr id="0" name=""/>
        <dsp:cNvSpPr/>
      </dsp:nvSpPr>
      <dsp:spPr>
        <a:xfrm rot="5400000">
          <a:off x="7939586" y="127266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 smtClean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testedcode4</a:t>
          </a:r>
          <a:endParaRPr lang="en-US" sz="1100" kern="1200" dirty="0"/>
        </a:p>
      </dsp:txBody>
      <dsp:txXfrm rot="-5400000">
        <a:off x="8246506" y="266259"/>
        <a:ext cx="916361" cy="10532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EE7B2-1B84-450D-A003-1A3EE2EEA00E}">
      <dsp:nvSpPr>
        <dsp:cNvPr id="0" name=""/>
        <dsp:cNvSpPr/>
      </dsp:nvSpPr>
      <dsp:spPr>
        <a:xfrm>
          <a:off x="2670919" y="0"/>
          <a:ext cx="4815253" cy="434673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46A14-58E6-496C-A55A-A8AB2F681B57}">
      <dsp:nvSpPr>
        <dsp:cNvPr id="0" name=""/>
        <dsp:cNvSpPr/>
      </dsp:nvSpPr>
      <dsp:spPr>
        <a:xfrm>
          <a:off x="5401916" y="3669074"/>
          <a:ext cx="4715347" cy="24313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500" kern="1200" dirty="0"/>
        </a:p>
      </dsp:txBody>
      <dsp:txXfrm>
        <a:off x="5401916" y="3669074"/>
        <a:ext cx="4715347" cy="24313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30863-677D-4DF0-B722-9009277A410A}">
      <dsp:nvSpPr>
        <dsp:cNvPr id="0" name=""/>
        <dsp:cNvSpPr/>
      </dsp:nvSpPr>
      <dsp:spPr>
        <a:xfrm>
          <a:off x="1686785" y="2361"/>
          <a:ext cx="5963014" cy="596301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600" kern="1200" dirty="0" smtClean="0"/>
            <a:t>ADVANTAGES</a:t>
          </a:r>
          <a:endParaRPr lang="en-IN" sz="4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600" kern="1200" dirty="0" smtClean="0"/>
            <a:t>Fewer documentation required </a:t>
          </a:r>
          <a:endParaRPr lang="en-IN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600" kern="1200" dirty="0" smtClean="0"/>
            <a:t>Fast delivery</a:t>
          </a:r>
          <a:endParaRPr lang="en-IN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600" kern="1200" dirty="0" smtClean="0"/>
            <a:t>Higher-quality code</a:t>
          </a:r>
          <a:endParaRPr lang="en-IN" sz="3600" kern="1200" dirty="0"/>
        </a:p>
      </dsp:txBody>
      <dsp:txXfrm>
        <a:off x="2560048" y="875624"/>
        <a:ext cx="4216488" cy="42164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EE7B2-1B84-450D-A003-1A3EE2EEA00E}">
      <dsp:nvSpPr>
        <dsp:cNvPr id="0" name=""/>
        <dsp:cNvSpPr/>
      </dsp:nvSpPr>
      <dsp:spPr>
        <a:xfrm>
          <a:off x="2670919" y="0"/>
          <a:ext cx="4815253" cy="434673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46A14-58E6-496C-A55A-A8AB2F681B57}">
      <dsp:nvSpPr>
        <dsp:cNvPr id="0" name=""/>
        <dsp:cNvSpPr/>
      </dsp:nvSpPr>
      <dsp:spPr>
        <a:xfrm>
          <a:off x="5401916" y="3669074"/>
          <a:ext cx="4715347" cy="24313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500" kern="1200" dirty="0"/>
        </a:p>
      </dsp:txBody>
      <dsp:txXfrm>
        <a:off x="5401916" y="3669074"/>
        <a:ext cx="4715347" cy="24313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30863-677D-4DF0-B722-9009277A410A}">
      <dsp:nvSpPr>
        <dsp:cNvPr id="0" name=""/>
        <dsp:cNvSpPr/>
      </dsp:nvSpPr>
      <dsp:spPr>
        <a:xfrm>
          <a:off x="1686785" y="2361"/>
          <a:ext cx="5963014" cy="596301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700" kern="1200" dirty="0" smtClean="0"/>
            <a:t>ADVANTAGES</a:t>
          </a:r>
          <a:endParaRPr lang="en-IN" sz="4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700" kern="1200" dirty="0" smtClean="0"/>
            <a:t>Easy to manage</a:t>
          </a:r>
          <a:endParaRPr lang="en-IN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700" kern="1200" dirty="0" smtClean="0"/>
            <a:t>Collaboration with customer</a:t>
          </a:r>
          <a:endParaRPr lang="en-IN" sz="3700" kern="1200" dirty="0"/>
        </a:p>
      </dsp:txBody>
      <dsp:txXfrm>
        <a:off x="2560048" y="875624"/>
        <a:ext cx="4216488" cy="421648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B71830-1492-490A-A284-46B71B979D6C}">
      <dsp:nvSpPr>
        <dsp:cNvPr id="0" name=""/>
        <dsp:cNvSpPr/>
      </dsp:nvSpPr>
      <dsp:spPr>
        <a:xfrm>
          <a:off x="3166757" y="1234543"/>
          <a:ext cx="3075529" cy="3075529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>
              <a:solidFill>
                <a:schemeClr val="bg1"/>
              </a:solidFill>
            </a:rPr>
            <a:t>DISADVANTAGES</a:t>
          </a:r>
          <a:endParaRPr lang="en-IN" sz="1300" kern="1200" dirty="0">
            <a:solidFill>
              <a:schemeClr val="bg1"/>
            </a:solidFill>
          </a:endParaRPr>
        </a:p>
      </dsp:txBody>
      <dsp:txXfrm>
        <a:off x="3617158" y="1684944"/>
        <a:ext cx="2174727" cy="2174727"/>
      </dsp:txXfrm>
    </dsp:sp>
    <dsp:sp modelId="{2F4A3F83-DA4A-4C07-A919-C5C6967B6CD4}">
      <dsp:nvSpPr>
        <dsp:cNvPr id="0" name=""/>
        <dsp:cNvSpPr/>
      </dsp:nvSpPr>
      <dsp:spPr>
        <a:xfrm>
          <a:off x="3935640" y="548"/>
          <a:ext cx="1537764" cy="153776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Focused only on code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4160840" y="225748"/>
        <a:ext cx="1087364" cy="1087364"/>
      </dsp:txXfrm>
    </dsp:sp>
    <dsp:sp modelId="{01515A5D-84C5-4B0D-B9E7-1CB94269CDDF}">
      <dsp:nvSpPr>
        <dsp:cNvPr id="0" name=""/>
        <dsp:cNvSpPr/>
      </dsp:nvSpPr>
      <dsp:spPr>
        <a:xfrm>
          <a:off x="5938516" y="2003425"/>
          <a:ext cx="1537764" cy="153776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Requires much user input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6163716" y="2228625"/>
        <a:ext cx="1087364" cy="1087364"/>
      </dsp:txXfrm>
    </dsp:sp>
    <dsp:sp modelId="{160F738F-6878-47AE-8F85-E64D55C76EC1}">
      <dsp:nvSpPr>
        <dsp:cNvPr id="0" name=""/>
        <dsp:cNvSpPr/>
      </dsp:nvSpPr>
      <dsp:spPr>
        <a:xfrm>
          <a:off x="3935640" y="4006302"/>
          <a:ext cx="1537764" cy="153776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Depends on customer interaction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4160840" y="4231502"/>
        <a:ext cx="1087364" cy="1087364"/>
      </dsp:txXfrm>
    </dsp:sp>
    <dsp:sp modelId="{09766A7F-DA94-4C80-A03A-13DBCFA2E9B8}">
      <dsp:nvSpPr>
        <dsp:cNvPr id="0" name=""/>
        <dsp:cNvSpPr/>
      </dsp:nvSpPr>
      <dsp:spPr>
        <a:xfrm>
          <a:off x="1932763" y="2003425"/>
          <a:ext cx="1537764" cy="153776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Works only in smaller project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2157963" y="2228625"/>
        <a:ext cx="1087364" cy="1087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11676-1DE2-458B-90FC-D5D4D01EA265}" type="datetimeFigureOut">
              <a:rPr lang="en-US" smtClean="0"/>
              <a:t>19|12|10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79186-0F7F-4415-A6CE-613EF702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07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OF AASHISH! (RISE OF CONCEPT)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30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86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84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36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r>
              <a:rPr lang="en-US" baseline="0" dirty="0" smtClean="0"/>
              <a:t> </a:t>
            </a:r>
            <a:r>
              <a:rPr lang="en-US" dirty="0" smtClean="0"/>
              <a:t>OF AASHISH! </a:t>
            </a:r>
            <a:r>
              <a:rPr lang="en-US" smtClean="0"/>
              <a:t>(Why XP?)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5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5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`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B33FD8-D7B2-4031-87F7-A1AFB8B46669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22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9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0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4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4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9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60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0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6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8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1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0C9F4-19BA-40F2-B011-90CF0A2B4916}" type="datetimeFigureOut">
              <a:rPr lang="en-US" smtClean="0"/>
              <a:t>19|12|10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3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2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23.jp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24.jpg"/><Relationship Id="rId9" Type="http://schemas.microsoft.com/office/2007/relationships/diagramDrawing" Target="../diagrams/drawing10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1.jp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36633" y="222031"/>
            <a:ext cx="9818258" cy="1663040"/>
          </a:xfrm>
        </p:spPr>
        <p:txBody>
          <a:bodyPr/>
          <a:lstStyle/>
          <a:p>
            <a:r>
              <a:rPr lang="en-US" dirty="0"/>
              <a:t>	Extreme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60787" y="3925594"/>
            <a:ext cx="3610708" cy="2785883"/>
          </a:xfrm>
          <a:solidFill>
            <a:schemeClr val="tx1">
              <a:alpha val="4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Prepared By: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Aashish Tamrakar</a:t>
            </a: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Asim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Aryal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Niroj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Bajracharya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Sudip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Gyawali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03" y="0"/>
            <a:ext cx="10515600" cy="1325563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3" y="1325563"/>
            <a:ext cx="11679534" cy="488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9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Why </a:t>
            </a:r>
            <a:r>
              <a:rPr lang="en-US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Name </a:t>
            </a:r>
            <a:r>
              <a:rPr lang="en-US" dirty="0" smtClean="0"/>
              <a:t>“Extreme Programming”?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14" y="1713788"/>
            <a:ext cx="7297572" cy="38183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063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6163"/>
            <a:ext cx="4115937" cy="1325563"/>
          </a:xfrm>
        </p:spPr>
        <p:txBody>
          <a:bodyPr/>
          <a:lstStyle/>
          <a:p>
            <a:r>
              <a:rPr lang="en-US" dirty="0" smtClean="0"/>
              <a:t>Features of XP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1726"/>
            <a:ext cx="3856630" cy="490272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Code review</a:t>
            </a:r>
          </a:p>
          <a:p>
            <a:endParaRPr lang="en-US" dirty="0" smtClean="0"/>
          </a:p>
          <a:p>
            <a:r>
              <a:rPr lang="en-US" dirty="0"/>
              <a:t>Pair </a:t>
            </a:r>
            <a:r>
              <a:rPr lang="en-US" dirty="0" smtClean="0"/>
              <a:t>programming</a:t>
            </a:r>
          </a:p>
          <a:p>
            <a:endParaRPr lang="en-US" dirty="0" smtClean="0"/>
          </a:p>
          <a:p>
            <a:r>
              <a:rPr lang="en-US" dirty="0" smtClean="0"/>
              <a:t>Testing</a:t>
            </a:r>
          </a:p>
          <a:p>
            <a:endParaRPr lang="en-US" dirty="0" smtClean="0"/>
          </a:p>
          <a:p>
            <a:r>
              <a:rPr lang="en-US" dirty="0" smtClean="0"/>
              <a:t>Quick Releases</a:t>
            </a:r>
          </a:p>
          <a:p>
            <a:endParaRPr lang="en-US" dirty="0" smtClean="0"/>
          </a:p>
          <a:p>
            <a:r>
              <a:rPr lang="en-US" dirty="0" smtClean="0"/>
              <a:t>Refactoring</a:t>
            </a:r>
          </a:p>
          <a:p>
            <a:endParaRPr lang="en-US" dirty="0" smtClean="0"/>
          </a:p>
          <a:p>
            <a:r>
              <a:rPr lang="en-US" dirty="0" smtClean="0"/>
              <a:t>Metaphor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3"/>
          <a:stretch/>
        </p:blipFill>
        <p:spPr>
          <a:xfrm>
            <a:off x="4724123" y="1037230"/>
            <a:ext cx="7467877" cy="592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5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34051" cy="1325563"/>
          </a:xfrm>
        </p:spPr>
        <p:txBody>
          <a:bodyPr/>
          <a:lstStyle/>
          <a:p>
            <a:r>
              <a:rPr lang="en-US" dirty="0" smtClean="0"/>
              <a:t>Code Review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10" y="2330591"/>
            <a:ext cx="5147167" cy="31527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7145" y="2412479"/>
            <a:ext cx="6749955" cy="2988935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 improve the code or find error.</a:t>
            </a:r>
          </a:p>
          <a:p>
            <a:endParaRPr lang="en-US" dirty="0" smtClean="0"/>
          </a:p>
          <a:p>
            <a:r>
              <a:rPr lang="en-US" dirty="0" smtClean="0"/>
              <a:t>Continuous process of improvement.</a:t>
            </a:r>
          </a:p>
          <a:p>
            <a:endParaRPr lang="en-US" dirty="0" smtClean="0"/>
          </a:p>
          <a:p>
            <a:r>
              <a:rPr lang="en-US" dirty="0" smtClean="0"/>
              <a:t>Clean and Efficient code.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921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056"/>
            <a:ext cx="5235054" cy="1325563"/>
          </a:xfrm>
        </p:spPr>
        <p:txBody>
          <a:bodyPr/>
          <a:lstStyle/>
          <a:p>
            <a:r>
              <a:rPr lang="en-US" dirty="0" smtClean="0"/>
              <a:t>Pair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290" y="1909053"/>
            <a:ext cx="6326874" cy="4094328"/>
          </a:xfrm>
        </p:spPr>
        <p:txBody>
          <a:bodyPr>
            <a:normAutofit/>
          </a:bodyPr>
          <a:lstStyle/>
          <a:p>
            <a:r>
              <a:rPr lang="en-US" dirty="0"/>
              <a:t>Knowledge is shared.</a:t>
            </a:r>
          </a:p>
          <a:p>
            <a:endParaRPr lang="en-US" dirty="0" smtClean="0"/>
          </a:p>
          <a:p>
            <a:r>
              <a:rPr lang="en-US" dirty="0" smtClean="0"/>
              <a:t>Less </a:t>
            </a:r>
            <a:r>
              <a:rPr lang="en-US" dirty="0"/>
              <a:t>time , less error </a:t>
            </a:r>
            <a:r>
              <a:rPr lang="en-US" dirty="0" smtClean="0"/>
              <a:t>more efficient.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Expert </a:t>
            </a:r>
            <a:r>
              <a:rPr lang="en-US" dirty="0"/>
              <a:t>and novice pairing.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164" y="1499619"/>
            <a:ext cx="5022376" cy="409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808" y="0"/>
            <a:ext cx="2409967" cy="1325563"/>
          </a:xfrm>
        </p:spPr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64809" y="1573877"/>
          <a:ext cx="9370325" cy="282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964808" y="3414400"/>
          <a:ext cx="9370325" cy="282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1631852" y="3062707"/>
            <a:ext cx="1614269" cy="369332"/>
            <a:chOff x="1631852" y="3062707"/>
            <a:chExt cx="1614269" cy="369332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676229" y="3130701"/>
            <a:ext cx="1614269" cy="369332"/>
            <a:chOff x="1631852" y="3062707"/>
            <a:chExt cx="1614269" cy="369332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06708" y="3144156"/>
            <a:ext cx="1614269" cy="369332"/>
            <a:chOff x="1631852" y="3062707"/>
            <a:chExt cx="1614269" cy="369332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93024" y="3124121"/>
            <a:ext cx="1614269" cy="319721"/>
            <a:chOff x="1631852" y="3062707"/>
            <a:chExt cx="1614269" cy="351693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flipH="1">
              <a:off x="1631852" y="3121244"/>
              <a:ext cx="1614269" cy="252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26" name="Straight Connector 25"/>
          <p:cNvCxnSpPr/>
          <p:nvPr/>
        </p:nvCxnSpPr>
        <p:spPr>
          <a:xfrm>
            <a:off x="1651764" y="5367659"/>
            <a:ext cx="80654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631854" y="4951408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307093" y="4959696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406710" y="4959696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676231" y="4959696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flipH="1">
            <a:off x="4697091" y="5023769"/>
            <a:ext cx="244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Acceptance Testing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023351" y="5367659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4718536" y="5761974"/>
            <a:ext cx="2609625" cy="793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Unified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48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  <p:bldP spid="33" grpId="0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969525" cy="1325563"/>
          </a:xfrm>
        </p:spPr>
        <p:txBody>
          <a:bodyPr/>
          <a:lstStyle/>
          <a:p>
            <a:r>
              <a:rPr lang="en-US" dirty="0" smtClean="0"/>
              <a:t>Metaphor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022" y="1965251"/>
            <a:ext cx="10515600" cy="2605699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imple expressive </a:t>
            </a:r>
            <a:r>
              <a:rPr lang="en-US" dirty="0"/>
              <a:t>description of how the program </a:t>
            </a:r>
            <a:r>
              <a:rPr lang="en-US" dirty="0" smtClean="0"/>
              <a:t>works</a:t>
            </a:r>
          </a:p>
          <a:p>
            <a:endParaRPr lang="en-US" dirty="0" smtClean="0"/>
          </a:p>
          <a:p>
            <a:r>
              <a:rPr lang="en-US" dirty="0" smtClean="0"/>
              <a:t>Name given to each chunk of code.</a:t>
            </a:r>
          </a:p>
          <a:p>
            <a:endParaRPr lang="en-US" dirty="0" smtClean="0"/>
          </a:p>
          <a:p>
            <a:r>
              <a:rPr lang="en-US" dirty="0" smtClean="0"/>
              <a:t>Should be understand by the customer.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52"/>
          <a:stretch/>
        </p:blipFill>
        <p:spPr>
          <a:xfrm>
            <a:off x="689022" y="4344377"/>
            <a:ext cx="9722243" cy="20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663"/>
            <a:ext cx="3515436" cy="1325563"/>
          </a:xfrm>
        </p:spPr>
        <p:txBody>
          <a:bodyPr/>
          <a:lstStyle/>
          <a:p>
            <a:r>
              <a:rPr lang="en-US" dirty="0" smtClean="0"/>
              <a:t>Refactoring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6192"/>
            <a:ext cx="8360391" cy="2500715"/>
          </a:xfrm>
        </p:spPr>
        <p:txBody>
          <a:bodyPr/>
          <a:lstStyle/>
          <a:p>
            <a:r>
              <a:rPr lang="en-US" dirty="0" smtClean="0"/>
              <a:t>Changing of code interval behavior without changing its external behavior.</a:t>
            </a:r>
          </a:p>
          <a:p>
            <a:endParaRPr lang="en-US" dirty="0" smtClean="0"/>
          </a:p>
          <a:p>
            <a:r>
              <a:rPr lang="en-US" dirty="0" smtClean="0"/>
              <a:t>Intended to improve non functional attributes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51" y="3184881"/>
            <a:ext cx="7885137" cy="382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0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624888" y="1158425"/>
            <a:ext cx="5667020" cy="5336943"/>
            <a:chOff x="4000721" y="1460805"/>
            <a:chExt cx="5667020" cy="5336943"/>
          </a:xfrm>
        </p:grpSpPr>
        <p:sp>
          <p:nvSpPr>
            <p:cNvPr id="4" name="Regular Pentagon 3"/>
            <p:cNvSpPr/>
            <p:nvPr/>
          </p:nvSpPr>
          <p:spPr>
            <a:xfrm>
              <a:off x="4352151" y="1460805"/>
              <a:ext cx="5222052" cy="4803517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 rot="19478474">
              <a:off x="4000721" y="1927636"/>
              <a:ext cx="3116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Communication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 rot="2112936">
              <a:off x="7373404" y="1972829"/>
              <a:ext cx="21358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Feedback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7325968">
              <a:off x="8268814" y="4371771"/>
              <a:ext cx="22130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Simplicity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73714" y="6212973"/>
              <a:ext cx="19789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Courage</a:t>
              </a:r>
              <a:r>
                <a:rPr lang="en-US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4233965">
              <a:off x="3639797" y="4616889"/>
              <a:ext cx="2055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Respect</a:t>
              </a:r>
              <a:endParaRPr lang="en-US" sz="3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89162" y="3031566"/>
              <a:ext cx="2694467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</a:rPr>
                <a:t>     XP </a:t>
              </a:r>
              <a:r>
                <a:rPr lang="en-US" sz="5400" dirty="0" smtClean="0">
                  <a:solidFill>
                    <a:schemeClr val="bg1"/>
                  </a:solidFill>
                </a:rPr>
                <a:t>VALUES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191603" cy="1325563"/>
          </a:xfrm>
        </p:spPr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8200" y="365125"/>
            <a:ext cx="2341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3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187358" y="2137924"/>
            <a:ext cx="9356673" cy="4398174"/>
            <a:chOff x="887106" y="472898"/>
            <a:chExt cx="9356673" cy="439817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440" y="472898"/>
              <a:ext cx="2686339" cy="251898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06" y="596624"/>
              <a:ext cx="2648136" cy="2518988"/>
            </a:xfrm>
            <a:prstGeom prst="rect">
              <a:avLst/>
            </a:prstGeom>
          </p:spPr>
        </p:pic>
        <p:sp>
          <p:nvSpPr>
            <p:cNvPr id="4" name="Left-Right Arrow 3"/>
            <p:cNvSpPr/>
            <p:nvPr/>
          </p:nvSpPr>
          <p:spPr>
            <a:xfrm>
              <a:off x="3535242" y="1037230"/>
              <a:ext cx="4109774" cy="166171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Duplex Communication</a:t>
              </a:r>
              <a:endParaRPr lang="en-US" dirty="0"/>
            </a:p>
          </p:txBody>
        </p:sp>
        <p:sp>
          <p:nvSpPr>
            <p:cNvPr id="7" name="U-Turn Arrow 6"/>
            <p:cNvSpPr/>
            <p:nvPr/>
          </p:nvSpPr>
          <p:spPr>
            <a:xfrm rot="10800000">
              <a:off x="2518011" y="2868159"/>
              <a:ext cx="6141493" cy="2002912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46974" y="4409407"/>
              <a:ext cx="3098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Feedback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480374" y="3574280"/>
            <a:ext cx="136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Customer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0752" y="186407"/>
            <a:ext cx="5213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Communication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1187358" y="1182034"/>
            <a:ext cx="9608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Communication between all  the involved members.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069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Extreme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4053"/>
          </a:xfrm>
        </p:spPr>
        <p:txBody>
          <a:bodyPr/>
          <a:lstStyle/>
          <a:p>
            <a:r>
              <a:rPr lang="en-US" dirty="0"/>
              <a:t>In 1990s, Object Oriented Programming replaced procedural programming.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517" y="3207225"/>
            <a:ext cx="6298966" cy="232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8047" y="2186224"/>
            <a:ext cx="9075763" cy="4769891"/>
            <a:chOff x="777921" y="1028131"/>
            <a:chExt cx="10413243" cy="582986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6269" y="1028131"/>
              <a:ext cx="3684895" cy="368489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921" y="1246493"/>
              <a:ext cx="3466533" cy="346653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700" y="1841500"/>
              <a:ext cx="3022600" cy="3175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48" y="4337713"/>
              <a:ext cx="5040574" cy="252028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777921" y="327546"/>
            <a:ext cx="4189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Respect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187355" y="1096987"/>
            <a:ext cx="8297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Mutual respect between developers for peaceful working environment.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902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661" y="4217158"/>
            <a:ext cx="1825891" cy="23226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5910" y="95534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Courage</a:t>
            </a:r>
            <a:endParaRPr lang="en-US" sz="4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51" y="1945445"/>
            <a:ext cx="8077200" cy="4543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6286" y="1135118"/>
            <a:ext cx="7096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Courage to respond to changes.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8913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13990752"/>
              </p:ext>
            </p:extLst>
          </p:nvPr>
        </p:nvGraphicFramePr>
        <p:xfrm>
          <a:off x="6672065" y="-509730"/>
          <a:ext cx="15519180" cy="7367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66316247"/>
              </p:ext>
            </p:extLst>
          </p:nvPr>
        </p:nvGraphicFramePr>
        <p:xfrm>
          <a:off x="143340" y="260649"/>
          <a:ext cx="9336585" cy="596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1559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78035568"/>
              </p:ext>
            </p:extLst>
          </p:nvPr>
        </p:nvGraphicFramePr>
        <p:xfrm>
          <a:off x="6672065" y="-509730"/>
          <a:ext cx="15519180" cy="7367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40979854"/>
              </p:ext>
            </p:extLst>
          </p:nvPr>
        </p:nvGraphicFramePr>
        <p:xfrm>
          <a:off x="143340" y="260649"/>
          <a:ext cx="9336585" cy="596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822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9294932"/>
              </p:ext>
            </p:extLst>
          </p:nvPr>
        </p:nvGraphicFramePr>
        <p:xfrm>
          <a:off x="335360" y="764704"/>
          <a:ext cx="9409045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328241" y="-55802"/>
            <a:ext cx="2857500" cy="214312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880310" y="-432048"/>
            <a:ext cx="4073516" cy="2852936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34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7141" y="404664"/>
            <a:ext cx="875995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0000">
            <a:off x="9423267" y="4956300"/>
            <a:ext cx="3777268" cy="2832951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10901375"/>
              </p:ext>
            </p:extLst>
          </p:nvPr>
        </p:nvGraphicFramePr>
        <p:xfrm>
          <a:off x="4432134" y="260649"/>
          <a:ext cx="7200799" cy="5229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Horizontal Scroll 6"/>
          <p:cNvSpPr/>
          <p:nvPr/>
        </p:nvSpPr>
        <p:spPr>
          <a:xfrm>
            <a:off x="4511824" y="5976731"/>
            <a:ext cx="3168352" cy="792088"/>
          </a:xfrm>
          <a:prstGeom prst="horizontalScroll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CRITICISMS</a:t>
            </a:r>
            <a:endParaRPr lang="en-IN" dirty="0"/>
          </a:p>
        </p:txBody>
      </p:sp>
      <p:sp>
        <p:nvSpPr>
          <p:cNvPr id="8" name="Diagonal Stripe 7"/>
          <p:cNvSpPr/>
          <p:nvPr/>
        </p:nvSpPr>
        <p:spPr>
          <a:xfrm>
            <a:off x="3855060" y="4257092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Diagonal Stripe 8"/>
          <p:cNvSpPr/>
          <p:nvPr/>
        </p:nvSpPr>
        <p:spPr>
          <a:xfrm rot="396010">
            <a:off x="3762015" y="4728104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Diagonal Stripe 9"/>
          <p:cNvSpPr/>
          <p:nvPr/>
        </p:nvSpPr>
        <p:spPr>
          <a:xfrm rot="1320000">
            <a:off x="3334883" y="5287014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30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21" y="4221088"/>
            <a:ext cx="7637287" cy="3472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757" y="2204865"/>
            <a:ext cx="5556288" cy="53818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60697" y="188640"/>
            <a:ext cx="4310564" cy="936104"/>
          </a:xfrm>
          <a:custGeom>
            <a:avLst/>
            <a:gdLst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3024335 w 3024335"/>
              <a:gd name="connsiteY2" fmla="*/ 936104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2913499 w 3024335"/>
              <a:gd name="connsiteY2" fmla="*/ 839122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2913499 w 3024335"/>
              <a:gd name="connsiteY2" fmla="*/ 839122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232923"/>
              <a:gd name="connsiteY0" fmla="*/ 0 h 936104"/>
              <a:gd name="connsiteX1" fmla="*/ 3024335 w 3232923"/>
              <a:gd name="connsiteY1" fmla="*/ 0 h 936104"/>
              <a:gd name="connsiteX2" fmla="*/ 2960533 w 3232923"/>
              <a:gd name="connsiteY2" fmla="*/ 310124 h 936104"/>
              <a:gd name="connsiteX3" fmla="*/ 2913499 w 3232923"/>
              <a:gd name="connsiteY3" fmla="*/ 839122 h 936104"/>
              <a:gd name="connsiteX4" fmla="*/ 0 w 3232923"/>
              <a:gd name="connsiteY4" fmla="*/ 936104 h 936104"/>
              <a:gd name="connsiteX5" fmla="*/ 0 w 3232923"/>
              <a:gd name="connsiteY5" fmla="*/ 0 h 936104"/>
              <a:gd name="connsiteX0" fmla="*/ 0 w 3232923"/>
              <a:gd name="connsiteY0" fmla="*/ 0 h 936104"/>
              <a:gd name="connsiteX1" fmla="*/ 3024335 w 3232923"/>
              <a:gd name="connsiteY1" fmla="*/ 0 h 936104"/>
              <a:gd name="connsiteX2" fmla="*/ 2960533 w 3232923"/>
              <a:gd name="connsiteY2" fmla="*/ 310124 h 936104"/>
              <a:gd name="connsiteX3" fmla="*/ 2913499 w 3232923"/>
              <a:gd name="connsiteY3" fmla="*/ 839122 h 936104"/>
              <a:gd name="connsiteX4" fmla="*/ 0 w 3232923"/>
              <a:gd name="connsiteY4" fmla="*/ 936104 h 936104"/>
              <a:gd name="connsiteX5" fmla="*/ 0 w 3232923"/>
              <a:gd name="connsiteY5" fmla="*/ 0 h 9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2923" h="936104">
                <a:moveTo>
                  <a:pt x="0" y="0"/>
                </a:moveTo>
                <a:lnTo>
                  <a:pt x="3024335" y="0"/>
                </a:lnTo>
                <a:cubicBezTo>
                  <a:pt x="3520066" y="47069"/>
                  <a:pt x="2979006" y="170270"/>
                  <a:pt x="2960533" y="310124"/>
                </a:cubicBezTo>
                <a:cubicBezTo>
                  <a:pt x="2900496" y="740923"/>
                  <a:pt x="3409230" y="730174"/>
                  <a:pt x="2913499" y="839122"/>
                </a:cubicBez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800" dirty="0" err="1" smtClean="0">
                <a:solidFill>
                  <a:schemeClr val="bg1">
                    <a:lumMod val="95000"/>
                  </a:schemeClr>
                </a:solidFill>
              </a:rPr>
              <a:t>Controv</a:t>
            </a:r>
            <a:endParaRPr lang="en-IN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114981" y="437992"/>
            <a:ext cx="941127" cy="470729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 smtClean="0">
                <a:solidFill>
                  <a:schemeClr val="bg1">
                    <a:lumMod val="95000"/>
                  </a:schemeClr>
                </a:solidFill>
              </a:rPr>
              <a:t>e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Oval 7"/>
          <p:cNvSpPr/>
          <p:nvPr/>
        </p:nvSpPr>
        <p:spPr>
          <a:xfrm>
            <a:off x="7248129" y="656693"/>
            <a:ext cx="576064" cy="252028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r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Oval 7"/>
          <p:cNvSpPr/>
          <p:nvPr/>
        </p:nvSpPr>
        <p:spPr>
          <a:xfrm>
            <a:off x="8041466" y="686943"/>
            <a:ext cx="595044" cy="249351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bg1">
                    <a:lumMod val="95000"/>
                  </a:schemeClr>
                </a:solidFill>
              </a:rPr>
              <a:t>s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Oval 7"/>
          <p:cNvSpPr/>
          <p:nvPr/>
        </p:nvSpPr>
        <p:spPr>
          <a:xfrm>
            <a:off x="8839710" y="818470"/>
            <a:ext cx="595044" cy="306275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dirty="0" smtClean="0">
                <a:solidFill>
                  <a:schemeClr val="bg1">
                    <a:lumMod val="95000"/>
                  </a:schemeClr>
                </a:solidFill>
              </a:rPr>
              <a:t>y</a:t>
            </a:r>
            <a:endParaRPr lang="en-IN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402108737"/>
              </p:ext>
            </p:extLst>
          </p:nvPr>
        </p:nvGraphicFramePr>
        <p:xfrm>
          <a:off x="1327019" y="1052736"/>
          <a:ext cx="9857547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7523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696922" y="332656"/>
            <a:ext cx="10910388" cy="6465403"/>
            <a:chOff x="787323" y="332656"/>
            <a:chExt cx="8182791" cy="6465403"/>
          </a:xfrm>
        </p:grpSpPr>
        <p:grpSp>
          <p:nvGrpSpPr>
            <p:cNvPr id="8" name="Group 7"/>
            <p:cNvGrpSpPr/>
            <p:nvPr/>
          </p:nvGrpSpPr>
          <p:grpSpPr>
            <a:xfrm>
              <a:off x="5441722" y="2996952"/>
              <a:ext cx="3528392" cy="3213089"/>
              <a:chOff x="971600" y="836712"/>
              <a:chExt cx="3528392" cy="321308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836712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979712" y="1772816"/>
                <a:ext cx="126861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Dynamically 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changing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software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requirements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87323" y="3978887"/>
              <a:ext cx="3390718" cy="2819172"/>
              <a:chOff x="142809" y="2824645"/>
              <a:chExt cx="3528392" cy="321308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809" y="2824645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86908" y="3852664"/>
                <a:ext cx="1280093" cy="1052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Risks caused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by fixed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time project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915816" y="2433087"/>
              <a:ext cx="3528392" cy="3213089"/>
              <a:chOff x="971600" y="836712"/>
              <a:chExt cx="3528392" cy="3213089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836712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979712" y="1517234"/>
                <a:ext cx="116402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IN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Automated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Technology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355976" y="332656"/>
              <a:ext cx="3528392" cy="3213089"/>
              <a:chOff x="215516" y="766435"/>
              <a:chExt cx="3528392" cy="321308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516" y="766435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1223627" y="1772816"/>
                <a:ext cx="133353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Co-located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extended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development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team</a:t>
                </a:r>
              </a:p>
            </p:txBody>
          </p:sp>
        </p:grpSp>
      </p:grpSp>
      <p:sp>
        <p:nvSpPr>
          <p:cNvPr id="21" name="Oval 20"/>
          <p:cNvSpPr/>
          <p:nvPr/>
        </p:nvSpPr>
        <p:spPr>
          <a:xfrm>
            <a:off x="-9249266" y="-4995936"/>
            <a:ext cx="16215292" cy="91392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800" dirty="0"/>
          </a:p>
        </p:txBody>
      </p:sp>
      <p:sp>
        <p:nvSpPr>
          <p:cNvPr id="22" name="TextBox 21"/>
          <p:cNvSpPr txBox="1"/>
          <p:nvPr/>
        </p:nvSpPr>
        <p:spPr>
          <a:xfrm>
            <a:off x="378119" y="1236988"/>
            <a:ext cx="36535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 smtClean="0">
                <a:solidFill>
                  <a:schemeClr val="bg1"/>
                </a:solidFill>
              </a:rPr>
              <a:t>Application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32" y="592429"/>
            <a:ext cx="2721735" cy="8569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248528" y="1951466"/>
            <a:ext cx="3049342" cy="3049342"/>
            <a:chOff x="3679005" y="1449343"/>
            <a:chExt cx="3049342" cy="304934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005" y="1449343"/>
              <a:ext cx="3049342" cy="304934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467737" y="3712190"/>
              <a:ext cx="1471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DEVELOPER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29146" y="2451743"/>
            <a:ext cx="1875742" cy="2245074"/>
            <a:chOff x="1857854" y="1599059"/>
            <a:chExt cx="1875742" cy="224507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854" y="1599059"/>
              <a:ext cx="1875742" cy="1875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2157538" y="3474801"/>
              <a:ext cx="1313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MANAGER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36164" y="2510005"/>
            <a:ext cx="1943884" cy="2128550"/>
            <a:chOff x="805774" y="2703599"/>
            <a:chExt cx="1943884" cy="212855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74" y="2703599"/>
              <a:ext cx="1943884" cy="194388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340737" y="4462817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COACH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03952" y="2767630"/>
            <a:ext cx="1613300" cy="1982632"/>
            <a:chOff x="3626874" y="2849517"/>
            <a:chExt cx="1613300" cy="198263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874" y="2849517"/>
              <a:ext cx="1613300" cy="161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3796564" y="4462817"/>
              <a:ext cx="1443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CUSTOMER</a:t>
              </a:r>
              <a:endParaRPr lang="en-US" dirty="0">
                <a:latin typeface="Alaqua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713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09182"/>
            <a:ext cx="6283656" cy="7267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007" y="4559169"/>
            <a:ext cx="2887639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Customer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771554"/>
              </p:ext>
            </p:extLst>
          </p:nvPr>
        </p:nvGraphicFramePr>
        <p:xfrm>
          <a:off x="6283653" y="1186085"/>
          <a:ext cx="5908344" cy="4412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23" y="1362005"/>
            <a:ext cx="3249209" cy="324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9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Extreme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4053"/>
          </a:xfrm>
        </p:spPr>
        <p:txBody>
          <a:bodyPr/>
          <a:lstStyle/>
          <a:p>
            <a:r>
              <a:rPr lang="en-US" dirty="0"/>
              <a:t>Internet changed the business requirement to rapidly changing.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36730" y="2879678"/>
            <a:ext cx="10887070" cy="2975212"/>
            <a:chOff x="436730" y="2879678"/>
            <a:chExt cx="10887070" cy="2975212"/>
          </a:xfrm>
        </p:grpSpPr>
        <p:sp>
          <p:nvSpPr>
            <p:cNvPr id="5" name="Explosion 1 4"/>
            <p:cNvSpPr/>
            <p:nvPr/>
          </p:nvSpPr>
          <p:spPr>
            <a:xfrm>
              <a:off x="436730" y="2879678"/>
              <a:ext cx="2879678" cy="2975212"/>
            </a:xfrm>
            <a:prstGeom prst="irregularSeal1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Dot Com Bubble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658739" y="4341766"/>
              <a:ext cx="1372737" cy="17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222544" y="4088662"/>
              <a:ext cx="26196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↑ Internet rose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033240" y="4352050"/>
              <a:ext cx="1372737" cy="17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597045" y="4080156"/>
              <a:ext cx="1726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Development</a:t>
              </a:r>
            </a:p>
            <a:p>
              <a:pPr algn="ctr"/>
              <a:r>
                <a:rPr lang="en-US" dirty="0"/>
                <a:t>Time ↓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3038460" y="2610292"/>
            <a:ext cx="61150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KENT BECK</a:t>
            </a:r>
          </a:p>
        </p:txBody>
      </p:sp>
    </p:spTree>
    <p:extLst>
      <p:ext uri="{BB962C8B-B14F-4D97-AF65-F5344CB8AC3E}">
        <p14:creationId xmlns:p14="http://schemas.microsoft.com/office/powerpoint/2010/main" val="16672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Testing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2"/>
          <a:stretch/>
        </p:blipFill>
        <p:spPr>
          <a:xfrm>
            <a:off x="7037651" y="3654243"/>
            <a:ext cx="4955940" cy="303172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3468905"/>
            <a:ext cx="4161183" cy="3402403"/>
          </a:xfrm>
          <a:prstGeom prst="rect">
            <a:avLst/>
          </a:prstGeom>
        </p:spPr>
      </p:pic>
      <p:sp>
        <p:nvSpPr>
          <p:cNvPr id="10" name="Oval Callout 9"/>
          <p:cNvSpPr/>
          <p:nvPr/>
        </p:nvSpPr>
        <p:spPr>
          <a:xfrm>
            <a:off x="6696457" y="2217723"/>
            <a:ext cx="3220278" cy="174352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 will have the test ride.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50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6 L 0.42409 0.022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98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26 0.00648 L -1.02057 0.0189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22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1"/>
            <a:ext cx="4876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0334" y="3816663"/>
            <a:ext cx="4506532" cy="9613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Developer’s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76499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392" y="949819"/>
            <a:ext cx="3464416" cy="3464416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420927605"/>
              </p:ext>
            </p:extLst>
          </p:nvPr>
        </p:nvGraphicFramePr>
        <p:xfrm>
          <a:off x="136478" y="327546"/>
          <a:ext cx="7178722" cy="5454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668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1417"/>
            <a:ext cx="11797048" cy="1326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724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Need of understanding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2643981"/>
            <a:ext cx="6191250" cy="2714625"/>
          </a:xfrm>
        </p:spPr>
      </p:pic>
    </p:spTree>
    <p:extLst>
      <p:ext uri="{BB962C8B-B14F-4D97-AF65-F5344CB8AC3E}">
        <p14:creationId xmlns:p14="http://schemas.microsoft.com/office/powerpoint/2010/main" val="17130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3355"/>
            <a:ext cx="524170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878" y="3866357"/>
            <a:ext cx="4012096" cy="587284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Manager’s Task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2026" y="1690688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32" y="1637587"/>
            <a:ext cx="2143125" cy="2143125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16280010"/>
              </p:ext>
            </p:extLst>
          </p:nvPr>
        </p:nvGraphicFramePr>
        <p:xfrm>
          <a:off x="5353235" y="1021654"/>
          <a:ext cx="6028807" cy="5689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48" y="2517913"/>
            <a:ext cx="3255065" cy="434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7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" y="0"/>
            <a:ext cx="4855335" cy="788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101" y="4980265"/>
            <a:ext cx="2375619" cy="81522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Coach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2" y="1699007"/>
            <a:ext cx="3344165" cy="3344165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15323546"/>
              </p:ext>
            </p:extLst>
          </p:nvPr>
        </p:nvGraphicFramePr>
        <p:xfrm>
          <a:off x="4855332" y="489397"/>
          <a:ext cx="7160658" cy="5545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47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46830" y="1259175"/>
            <a:ext cx="8898340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13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590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 16"/>
          <p:cNvSpPr/>
          <p:nvPr/>
        </p:nvSpPr>
        <p:spPr>
          <a:xfrm>
            <a:off x="4149970" y="-154745"/>
            <a:ext cx="8179122" cy="54624848"/>
          </a:xfrm>
          <a:prstGeom prst="parallelogram">
            <a:avLst/>
          </a:prstGeom>
          <a:pattFill prst="lt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38" y="95534"/>
            <a:ext cx="5102045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886" y="5204748"/>
            <a:ext cx="2133600" cy="304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65" y="2583766"/>
            <a:ext cx="2133600" cy="30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27" y="-154745"/>
            <a:ext cx="2133600" cy="304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29832" y="-592533"/>
            <a:ext cx="372249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?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640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19" y="365125"/>
            <a:ext cx="11466220" cy="1325563"/>
          </a:xfrm>
        </p:spPr>
        <p:txBody>
          <a:bodyPr/>
          <a:lstStyle/>
          <a:p>
            <a:r>
              <a:rPr lang="en-US" dirty="0" err="1" smtClean="0"/>
              <a:t>e</a:t>
            </a:r>
            <a:r>
              <a:rPr lang="en-US" b="1" dirty="0" err="1" smtClean="0"/>
              <a:t>X</a:t>
            </a:r>
            <a:r>
              <a:rPr lang="en-US" dirty="0" err="1" smtClean="0"/>
              <a:t>treme</a:t>
            </a:r>
            <a:r>
              <a:rPr lang="en-US" dirty="0" smtClean="0"/>
              <a:t> </a:t>
            </a:r>
            <a:r>
              <a:rPr lang="en-US" b="1" dirty="0"/>
              <a:t>P</a:t>
            </a:r>
            <a:r>
              <a:rPr lang="en-US" dirty="0"/>
              <a:t>rogramming (XP) - </a:t>
            </a:r>
            <a:r>
              <a:rPr lang="en-US" b="1" dirty="0"/>
              <a:t>Introduction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217360484"/>
              </p:ext>
            </p:extLst>
          </p:nvPr>
        </p:nvGraphicFramePr>
        <p:xfrm>
          <a:off x="-232899" y="1577796"/>
          <a:ext cx="7196406" cy="4865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own Arrow 10"/>
          <p:cNvSpPr/>
          <p:nvPr/>
        </p:nvSpPr>
        <p:spPr>
          <a:xfrm rot="14400000">
            <a:off x="6021257" y="3587655"/>
            <a:ext cx="736625" cy="959929"/>
          </a:xfrm>
          <a:prstGeom prst="downArrow">
            <a:avLst>
              <a:gd name="adj1" fmla="val 50000"/>
              <a:gd name="adj2" fmla="val 525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126625" y="1437119"/>
            <a:ext cx="5397242" cy="3796063"/>
            <a:chOff x="5704595" y="1437119"/>
            <a:chExt cx="5397242" cy="3796063"/>
          </a:xfrm>
        </p:grpSpPr>
        <p:sp>
          <p:nvSpPr>
            <p:cNvPr id="14" name="Freeform 13"/>
            <p:cNvSpPr/>
            <p:nvPr/>
          </p:nvSpPr>
          <p:spPr>
            <a:xfrm>
              <a:off x="6636159" y="2441557"/>
              <a:ext cx="1806457" cy="1806546"/>
            </a:xfrm>
            <a:custGeom>
              <a:avLst/>
              <a:gdLst>
                <a:gd name="connsiteX0" fmla="*/ 0 w 1806457"/>
                <a:gd name="connsiteY0" fmla="*/ 903273 h 1806546"/>
                <a:gd name="connsiteX1" fmla="*/ 903229 w 1806457"/>
                <a:gd name="connsiteY1" fmla="*/ 0 h 1806546"/>
                <a:gd name="connsiteX2" fmla="*/ 1806458 w 1806457"/>
                <a:gd name="connsiteY2" fmla="*/ 903273 h 1806546"/>
                <a:gd name="connsiteX3" fmla="*/ 903229 w 1806457"/>
                <a:gd name="connsiteY3" fmla="*/ 1806546 h 1806546"/>
                <a:gd name="connsiteX4" fmla="*/ 0 w 1806457"/>
                <a:gd name="connsiteY4" fmla="*/ 903273 h 18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6457" h="1806546">
                  <a:moveTo>
                    <a:pt x="0" y="903273"/>
                  </a:moveTo>
                  <a:cubicBezTo>
                    <a:pt x="0" y="404409"/>
                    <a:pt x="404389" y="0"/>
                    <a:pt x="903229" y="0"/>
                  </a:cubicBezTo>
                  <a:cubicBezTo>
                    <a:pt x="1402069" y="0"/>
                    <a:pt x="1806458" y="404409"/>
                    <a:pt x="1806458" y="903273"/>
                  </a:cubicBezTo>
                  <a:cubicBezTo>
                    <a:pt x="1806458" y="1402137"/>
                    <a:pt x="1402069" y="1806546"/>
                    <a:pt x="903229" y="1806546"/>
                  </a:cubicBezTo>
                  <a:cubicBezTo>
                    <a:pt x="404389" y="1806546"/>
                    <a:pt x="0" y="1402137"/>
                    <a:pt x="0" y="903273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2650" tIns="302663" rIns="302650" bIns="302663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/>
                <a:t>Agile model</a:t>
              </a:r>
            </a:p>
          </p:txBody>
        </p:sp>
        <p:sp>
          <p:nvSpPr>
            <p:cNvPr id="15" name="Block Arc 14"/>
            <p:cNvSpPr/>
            <p:nvPr/>
          </p:nvSpPr>
          <p:spPr>
            <a:xfrm>
              <a:off x="5704595" y="1437119"/>
              <a:ext cx="3641519" cy="3796063"/>
            </a:xfrm>
            <a:prstGeom prst="blockArc">
              <a:avLst>
                <a:gd name="adj1" fmla="val 17527788"/>
                <a:gd name="adj2" fmla="val 4119114"/>
                <a:gd name="adj3" fmla="val 575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385945" y="1757127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XP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9427073" y="1772690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b="1" kern="1200" dirty="0"/>
                <a:t>Extreme Programming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8759974" y="2858364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FDD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9806499" y="2872030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kern="1200" dirty="0"/>
                <a:t>Feature Driven Development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8385945" y="3975166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ASD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9427073" y="3994906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kern="1200" dirty="0"/>
                <a:t>Adaptive Software 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29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046D806-D633-4925-88FF-13EA3736C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B9D4084-EA21-4F7B-A20F-0E1723A71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8C0CE5D-6568-4C58-8044-A6118E4DF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24B37C8-2E78-4627-9714-90BFEACD2D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403E89E-646F-4749-98B8-163605690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02A1073-280A-4030-B61B-6AB009F7E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F11B85-49CD-4C45-834D-28EF8F01FA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0856285-8B4C-4921-A3FF-D6436B7247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4C25836-BB1E-40C6-9055-79DFE51E84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20EC894-2FDD-4E69-8DA1-1E4987D67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2725212-3288-4862-A14D-4E6BB5BC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EBC7458-FEF4-4BAA-BB89-62B9D0604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787B64-6ECE-4862-83FC-999710B65D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0E538A1-8247-4D29-A464-326B7E9E4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74D1544-313C-4B85-96E4-F98694E51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 Programming - </a:t>
            </a:r>
            <a:r>
              <a:rPr lang="en-US" b="1" dirty="0" smtClean="0"/>
              <a:t>Introduction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71" y="2132177"/>
            <a:ext cx="6608657" cy="294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7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453" y="365125"/>
            <a:ext cx="11240086" cy="1325563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 rot="10800000" flipV="1">
            <a:off x="1533004" y="3293655"/>
            <a:ext cx="10764771" cy="52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5BC587-C97E-5C40-ADA8-4F2558DF8CD7}"/>
              </a:ext>
            </a:extLst>
          </p:cNvPr>
          <p:cNvSpPr txBox="1"/>
          <p:nvPr/>
        </p:nvSpPr>
        <p:spPr>
          <a:xfrm>
            <a:off x="352418" y="1541349"/>
            <a:ext cx="121509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Extreme Programming can be defined as: software development model intended to improve software quality &amp; responsiveness to changing software requirements.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In XP, there are </a:t>
            </a:r>
            <a:r>
              <a:rPr lang="en-US" sz="2800" b="1"/>
              <a:t>shorter software development cycles</a:t>
            </a:r>
            <a:r>
              <a:rPr lang="en-US" sz="2800"/>
              <a:t> where checkpoints can be incorporating new software requirements. </a:t>
            </a:r>
          </a:p>
        </p:txBody>
      </p:sp>
    </p:spTree>
    <p:extLst>
      <p:ext uri="{BB962C8B-B14F-4D97-AF65-F5344CB8AC3E}">
        <p14:creationId xmlns:p14="http://schemas.microsoft.com/office/powerpoint/2010/main" val="93606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3B6084-F736-A941-B57C-DA4A0F99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00" y="-235379"/>
            <a:ext cx="11224048" cy="1460500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Diagram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E292BAC-9FB4-7241-A8BB-F0A7AC4E93FD}"/>
              </a:ext>
            </a:extLst>
          </p:cNvPr>
          <p:cNvSpPr txBox="1"/>
          <p:nvPr/>
        </p:nvSpPr>
        <p:spPr>
          <a:xfrm>
            <a:off x="5124980" y="251224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xmlns="" id="{0A58F57A-67FF-4788-93F3-B1BC75A93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0"/>
          <a:stretch/>
        </p:blipFill>
        <p:spPr>
          <a:xfrm>
            <a:off x="1170371" y="1310186"/>
            <a:ext cx="9273994" cy="4544704"/>
          </a:xfrm>
        </p:spPr>
      </p:pic>
    </p:spTree>
    <p:extLst>
      <p:ext uri="{BB962C8B-B14F-4D97-AF65-F5344CB8AC3E}">
        <p14:creationId xmlns:p14="http://schemas.microsoft.com/office/powerpoint/2010/main" val="128619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-1137" y="2"/>
            <a:ext cx="12192000" cy="1064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Individually, it doesn’t make sense</a:t>
            </a:r>
            <a:endParaRPr lang="en-US" sz="40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58137713"/>
              </p:ext>
            </p:extLst>
          </p:nvPr>
        </p:nvGraphicFramePr>
        <p:xfrm>
          <a:off x="831555" y="2"/>
          <a:ext cx="11360445" cy="6642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978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-1137" y="2"/>
            <a:ext cx="12192000" cy="1064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Combined, it makes XP</a:t>
            </a:r>
            <a:endParaRPr lang="en-US" sz="4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718617" y="501820"/>
            <a:ext cx="7315200" cy="6447919"/>
            <a:chOff x="2437263" y="544023"/>
            <a:chExt cx="7315200" cy="644791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58623" y="214288"/>
              <a:ext cx="5272480" cy="7315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439145" y="544023"/>
              <a:ext cx="3311434" cy="6447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1300" dirty="0" smtClean="0"/>
                <a:t>X</a:t>
              </a:r>
              <a:endParaRPr lang="en-US" sz="28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82154" y="3271723"/>
              <a:ext cx="2839239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err="1" smtClean="0"/>
                <a:t>treme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76461" y="3156058"/>
              <a:ext cx="784189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smtClean="0"/>
                <a:t>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73655" y="5192133"/>
              <a:ext cx="6242415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smtClean="0"/>
                <a:t>Programming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482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559</Words>
  <Application>Microsoft Office PowerPoint</Application>
  <PresentationFormat>Custom</PresentationFormat>
  <Paragraphs>205</Paragraphs>
  <Slides>36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 Extreme Programming</vt:lpstr>
      <vt:lpstr>Rise of Extreme Programming</vt:lpstr>
      <vt:lpstr>Rise of Extreme Programming</vt:lpstr>
      <vt:lpstr>eXtreme Programming (XP) - Introduction</vt:lpstr>
      <vt:lpstr>Extreme Programming - Introduction</vt:lpstr>
      <vt:lpstr>Extreme Programming (XP) - Introduction</vt:lpstr>
      <vt:lpstr>Extreme Programming (XP) - Diagram</vt:lpstr>
      <vt:lpstr>PowerPoint Presentation</vt:lpstr>
      <vt:lpstr>PowerPoint Presentation</vt:lpstr>
      <vt:lpstr>Extreme Programming (XP) - Diagram</vt:lpstr>
      <vt:lpstr>Why Name “Extreme Programming”?</vt:lpstr>
      <vt:lpstr>Features of XP</vt:lpstr>
      <vt:lpstr>Code Review</vt:lpstr>
      <vt:lpstr>Pair Programming</vt:lpstr>
      <vt:lpstr>Testing</vt:lpstr>
      <vt:lpstr>Metaphor</vt:lpstr>
      <vt:lpstr>Refactoring</vt:lpstr>
      <vt:lpstr>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Customer</vt:lpstr>
      <vt:lpstr>Functional Testing</vt:lpstr>
      <vt:lpstr>Developer’s Skills</vt:lpstr>
      <vt:lpstr>Need of understanding</vt:lpstr>
      <vt:lpstr>Manager’s Task</vt:lpstr>
      <vt:lpstr>Coach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Extreme Programming</dc:title>
  <dc:creator>Aashish Tamrakar</dc:creator>
  <cp:lastModifiedBy>Aashish</cp:lastModifiedBy>
  <cp:revision>71</cp:revision>
  <dcterms:created xsi:type="dcterms:W3CDTF">2019-12-05T11:22:12Z</dcterms:created>
  <dcterms:modified xsi:type="dcterms:W3CDTF">2019-12-10T09:18:44Z</dcterms:modified>
</cp:coreProperties>
</file>